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3" r:id="rId6"/>
    <p:sldId id="264" r:id="rId7"/>
    <p:sldId id="267" r:id="rId8"/>
    <p:sldId id="266" r:id="rId9"/>
    <p:sldId id="269" r:id="rId10"/>
    <p:sldId id="270" r:id="rId11"/>
    <p:sldId id="272" r:id="rId12"/>
    <p:sldId id="262" r:id="rId13"/>
    <p:sldId id="27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A69BE-223B-44CB-BF43-2061673D9105}" v="41" dt="2022-03-17T15:07:51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0" y="1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k Sarver" userId="8c12b213340b5192" providerId="LiveId" clId="{726A69BE-223B-44CB-BF43-2061673D9105}"/>
    <pc:docChg chg="undo custSel addSld delSld modSld sldOrd">
      <pc:chgData name="Zack Sarver" userId="8c12b213340b5192" providerId="LiveId" clId="{726A69BE-223B-44CB-BF43-2061673D9105}" dt="2022-03-17T17:48:02.302" v="1597" actId="20577"/>
      <pc:docMkLst>
        <pc:docMk/>
      </pc:docMkLst>
      <pc:sldChg chg="modSp mod">
        <pc:chgData name="Zack Sarver" userId="8c12b213340b5192" providerId="LiveId" clId="{726A69BE-223B-44CB-BF43-2061673D9105}" dt="2022-03-16T19:43:38.032" v="272" actId="26606"/>
        <pc:sldMkLst>
          <pc:docMk/>
          <pc:sldMk cId="694580604" sldId="257"/>
        </pc:sldMkLst>
        <pc:graphicFrameChg chg="mod modGraphic">
          <ac:chgData name="Zack Sarver" userId="8c12b213340b5192" providerId="LiveId" clId="{726A69BE-223B-44CB-BF43-2061673D9105}" dt="2022-03-16T19:43:38.032" v="272" actId="26606"/>
          <ac:graphicFrameMkLst>
            <pc:docMk/>
            <pc:sldMk cId="694580604" sldId="257"/>
            <ac:graphicFrameMk id="5" creationId="{B959B191-4B9E-7267-3908-CA911A4EEECE}"/>
          </ac:graphicFrameMkLst>
        </pc:graphicFrameChg>
      </pc:sldChg>
      <pc:sldChg chg="addSp delSp modSp mod setBg modNotesTx">
        <pc:chgData name="Zack Sarver" userId="8c12b213340b5192" providerId="LiveId" clId="{726A69BE-223B-44CB-BF43-2061673D9105}" dt="2022-03-17T17:31:55.790" v="1570" actId="20577"/>
        <pc:sldMkLst>
          <pc:docMk/>
          <pc:sldMk cId="1438249019" sldId="259"/>
        </pc:sldMkLst>
        <pc:spChg chg="mod">
          <ac:chgData name="Zack Sarver" userId="8c12b213340b5192" providerId="LiveId" clId="{726A69BE-223B-44CB-BF43-2061673D9105}" dt="2022-03-16T19:44:08.971" v="277" actId="26606"/>
          <ac:spMkLst>
            <pc:docMk/>
            <pc:sldMk cId="1438249019" sldId="259"/>
            <ac:spMk id="2" creationId="{B4BBF375-1812-4720-9F1B-8E869DA683D8}"/>
          </ac:spMkLst>
        </pc:spChg>
        <pc:spChg chg="add del mod">
          <ac:chgData name="Zack Sarver" userId="8c12b213340b5192" providerId="LiveId" clId="{726A69BE-223B-44CB-BF43-2061673D9105}" dt="2022-03-16T19:44:08.971" v="277" actId="26606"/>
          <ac:spMkLst>
            <pc:docMk/>
            <pc:sldMk cId="1438249019" sldId="259"/>
            <ac:spMk id="3" creationId="{DAF5F873-EBF7-4600-8B24-EEAE9DF74121}"/>
          </ac:spMkLst>
        </pc:spChg>
        <pc:spChg chg="add del">
          <ac:chgData name="Zack Sarver" userId="8c12b213340b5192" providerId="LiveId" clId="{726A69BE-223B-44CB-BF43-2061673D9105}" dt="2022-03-16T19:44:08.956" v="276" actId="26606"/>
          <ac:spMkLst>
            <pc:docMk/>
            <pc:sldMk cId="1438249019" sldId="259"/>
            <ac:spMk id="9" creationId="{3A5B4632-C963-4296-86F0-79AA9EA5AE98}"/>
          </ac:spMkLst>
        </pc:spChg>
        <pc:graphicFrameChg chg="add del">
          <ac:chgData name="Zack Sarver" userId="8c12b213340b5192" providerId="LiveId" clId="{726A69BE-223B-44CB-BF43-2061673D9105}" dt="2022-03-16T19:43:50.868" v="274" actId="26606"/>
          <ac:graphicFrameMkLst>
            <pc:docMk/>
            <pc:sldMk cId="1438249019" sldId="259"/>
            <ac:graphicFrameMk id="5" creationId="{7B5677BB-6B70-AD97-0211-814CB8570500}"/>
          </ac:graphicFrameMkLst>
        </pc:graphicFrameChg>
        <pc:graphicFrameChg chg="add del">
          <ac:chgData name="Zack Sarver" userId="8c12b213340b5192" providerId="LiveId" clId="{726A69BE-223B-44CB-BF43-2061673D9105}" dt="2022-03-16T19:44:08.956" v="276" actId="26606"/>
          <ac:graphicFrameMkLst>
            <pc:docMk/>
            <pc:sldMk cId="1438249019" sldId="259"/>
            <ac:graphicFrameMk id="7" creationId="{7317C43E-10F8-78CC-EEB6-00554311A3E7}"/>
          </ac:graphicFrameMkLst>
        </pc:graphicFrameChg>
        <pc:graphicFrameChg chg="add">
          <ac:chgData name="Zack Sarver" userId="8c12b213340b5192" providerId="LiveId" clId="{726A69BE-223B-44CB-BF43-2061673D9105}" dt="2022-03-16T19:44:08.971" v="277" actId="26606"/>
          <ac:graphicFrameMkLst>
            <pc:docMk/>
            <pc:sldMk cId="1438249019" sldId="259"/>
            <ac:graphicFrameMk id="11" creationId="{7B5677BB-6B70-AD97-0211-814CB8570500}"/>
          </ac:graphicFrameMkLst>
        </pc:graphicFrameChg>
      </pc:sldChg>
      <pc:sldChg chg="modSp mod">
        <pc:chgData name="Zack Sarver" userId="8c12b213340b5192" providerId="LiveId" clId="{726A69BE-223B-44CB-BF43-2061673D9105}" dt="2022-03-17T02:01:39.549" v="868" actId="20577"/>
        <pc:sldMkLst>
          <pc:docMk/>
          <pc:sldMk cId="1338647089" sldId="260"/>
        </pc:sldMkLst>
        <pc:spChg chg="mod">
          <ac:chgData name="Zack Sarver" userId="8c12b213340b5192" providerId="LiveId" clId="{726A69BE-223B-44CB-BF43-2061673D9105}" dt="2022-03-17T02:01:39.549" v="868" actId="20577"/>
          <ac:spMkLst>
            <pc:docMk/>
            <pc:sldMk cId="1338647089" sldId="260"/>
            <ac:spMk id="3" creationId="{2D8267F6-5FF4-4B02-A066-BCBE1738F788}"/>
          </ac:spMkLst>
        </pc:spChg>
      </pc:sldChg>
      <pc:sldChg chg="addSp delSp modSp new del mod ord">
        <pc:chgData name="Zack Sarver" userId="8c12b213340b5192" providerId="LiveId" clId="{726A69BE-223B-44CB-BF43-2061673D9105}" dt="2022-03-17T15:07:17.999" v="1418" actId="2696"/>
        <pc:sldMkLst>
          <pc:docMk/>
          <pc:sldMk cId="2848758075" sldId="261"/>
        </pc:sldMkLst>
        <pc:spChg chg="mod">
          <ac:chgData name="Zack Sarver" userId="8c12b213340b5192" providerId="LiveId" clId="{726A69BE-223B-44CB-BF43-2061673D9105}" dt="2022-03-16T19:44:54.181" v="324" actId="20577"/>
          <ac:spMkLst>
            <pc:docMk/>
            <pc:sldMk cId="2848758075" sldId="261"/>
            <ac:spMk id="2" creationId="{CFEAB86A-DE33-496F-9689-936B1B60DF2A}"/>
          </ac:spMkLst>
        </pc:spChg>
        <pc:spChg chg="mod">
          <ac:chgData name="Zack Sarver" userId="8c12b213340b5192" providerId="LiveId" clId="{726A69BE-223B-44CB-BF43-2061673D9105}" dt="2022-03-17T15:04:46.419" v="1409" actId="313"/>
          <ac:spMkLst>
            <pc:docMk/>
            <pc:sldMk cId="2848758075" sldId="261"/>
            <ac:spMk id="3" creationId="{67CECED0-24EF-45FA-A579-8AB4D1297378}"/>
          </ac:spMkLst>
        </pc:spChg>
        <pc:spChg chg="add del">
          <ac:chgData name="Zack Sarver" userId="8c12b213340b5192" providerId="LiveId" clId="{726A69BE-223B-44CB-BF43-2061673D9105}" dt="2022-03-17T15:04:29.814" v="1364"/>
          <ac:spMkLst>
            <pc:docMk/>
            <pc:sldMk cId="2848758075" sldId="261"/>
            <ac:spMk id="4" creationId="{B96AF7ED-B983-4D84-912A-72EBE1607252}"/>
          </ac:spMkLst>
        </pc:spChg>
      </pc:sldChg>
      <pc:sldChg chg="addSp modSp new mod setBg">
        <pc:chgData name="Zack Sarver" userId="8c12b213340b5192" providerId="LiveId" clId="{726A69BE-223B-44CB-BF43-2061673D9105}" dt="2022-03-17T15:18:58.428" v="1463" actId="26606"/>
        <pc:sldMkLst>
          <pc:docMk/>
          <pc:sldMk cId="1537233527" sldId="262"/>
        </pc:sldMkLst>
        <pc:spChg chg="mod">
          <ac:chgData name="Zack Sarver" userId="8c12b213340b5192" providerId="LiveId" clId="{726A69BE-223B-44CB-BF43-2061673D9105}" dt="2022-03-17T15:18:58.428" v="1463" actId="26606"/>
          <ac:spMkLst>
            <pc:docMk/>
            <pc:sldMk cId="1537233527" sldId="262"/>
            <ac:spMk id="2" creationId="{992A4B66-DAEA-4F5C-917F-791D40D7156D}"/>
          </ac:spMkLst>
        </pc:spChg>
        <pc:spChg chg="mod">
          <ac:chgData name="Zack Sarver" userId="8c12b213340b5192" providerId="LiveId" clId="{726A69BE-223B-44CB-BF43-2061673D9105}" dt="2022-03-17T15:18:58.428" v="1463" actId="26606"/>
          <ac:spMkLst>
            <pc:docMk/>
            <pc:sldMk cId="1537233527" sldId="262"/>
            <ac:spMk id="3" creationId="{2D05EDE8-4DD6-41D2-B3DC-F9DF31DE0E13}"/>
          </ac:spMkLst>
        </pc:spChg>
        <pc:spChg chg="add">
          <ac:chgData name="Zack Sarver" userId="8c12b213340b5192" providerId="LiveId" clId="{726A69BE-223B-44CB-BF43-2061673D9105}" dt="2022-03-17T15:18:58.428" v="1463" actId="26606"/>
          <ac:spMkLst>
            <pc:docMk/>
            <pc:sldMk cId="1537233527" sldId="262"/>
            <ac:spMk id="8" creationId="{2B566528-1B12-4246-9431-5C2D7D081168}"/>
          </ac:spMkLst>
        </pc:spChg>
        <pc:spChg chg="add">
          <ac:chgData name="Zack Sarver" userId="8c12b213340b5192" providerId="LiveId" clId="{726A69BE-223B-44CB-BF43-2061673D9105}" dt="2022-03-17T15:18:58.428" v="1463" actId="26606"/>
          <ac:spMkLst>
            <pc:docMk/>
            <pc:sldMk cId="1537233527" sldId="262"/>
            <ac:spMk id="10" creationId="{2E80C965-DB6D-4F81-9E9E-B027384D0BD6}"/>
          </ac:spMkLst>
        </pc:spChg>
        <pc:spChg chg="add">
          <ac:chgData name="Zack Sarver" userId="8c12b213340b5192" providerId="LiveId" clId="{726A69BE-223B-44CB-BF43-2061673D9105}" dt="2022-03-17T15:18:58.428" v="1463" actId="26606"/>
          <ac:spMkLst>
            <pc:docMk/>
            <pc:sldMk cId="1537233527" sldId="262"/>
            <ac:spMk id="12" creationId="{A580F890-B085-4E95-96AA-55AEBEC5CE6E}"/>
          </ac:spMkLst>
        </pc:spChg>
        <pc:spChg chg="add">
          <ac:chgData name="Zack Sarver" userId="8c12b213340b5192" providerId="LiveId" clId="{726A69BE-223B-44CB-BF43-2061673D9105}" dt="2022-03-17T15:18:58.428" v="1463" actId="26606"/>
          <ac:spMkLst>
            <pc:docMk/>
            <pc:sldMk cId="1537233527" sldId="262"/>
            <ac:spMk id="14" creationId="{D3F51FEB-38FB-4F6C-9F7B-2F2AFAB65463}"/>
          </ac:spMkLst>
        </pc:spChg>
        <pc:spChg chg="add">
          <ac:chgData name="Zack Sarver" userId="8c12b213340b5192" providerId="LiveId" clId="{726A69BE-223B-44CB-BF43-2061673D9105}" dt="2022-03-17T15:18:58.428" v="1463" actId="26606"/>
          <ac:spMkLst>
            <pc:docMk/>
            <pc:sldMk cId="1537233527" sldId="262"/>
            <ac:spMk id="16" creationId="{1E547BA6-BAE0-43BB-A7CA-60F69CE252F0}"/>
          </ac:spMkLst>
        </pc:spChg>
      </pc:sldChg>
      <pc:sldChg chg="addSp delSp modSp add mod setBg">
        <pc:chgData name="Zack Sarver" userId="8c12b213340b5192" providerId="LiveId" clId="{726A69BE-223B-44CB-BF43-2061673D9105}" dt="2022-03-17T02:37:11.312" v="1111" actId="14826"/>
        <pc:sldMkLst>
          <pc:docMk/>
          <pc:sldMk cId="1879357662" sldId="263"/>
        </pc:sldMkLst>
        <pc:spChg chg="mod">
          <ac:chgData name="Zack Sarver" userId="8c12b213340b5192" providerId="LiveId" clId="{726A69BE-223B-44CB-BF43-2061673D9105}" dt="2022-03-17T01:32:46.182" v="713" actId="26606"/>
          <ac:spMkLst>
            <pc:docMk/>
            <pc:sldMk cId="1879357662" sldId="263"/>
            <ac:spMk id="2" creationId="{CFEAB86A-DE33-496F-9689-936B1B60DF2A}"/>
          </ac:spMkLst>
        </pc:spChg>
        <pc:spChg chg="mod">
          <ac:chgData name="Zack Sarver" userId="8c12b213340b5192" providerId="LiveId" clId="{726A69BE-223B-44CB-BF43-2061673D9105}" dt="2022-03-17T01:39:44.269" v="761" actId="115"/>
          <ac:spMkLst>
            <pc:docMk/>
            <pc:sldMk cId="1879357662" sldId="263"/>
            <ac:spMk id="3" creationId="{67CECED0-24EF-45FA-A579-8AB4D1297378}"/>
          </ac:spMkLst>
        </pc:spChg>
        <pc:spChg chg="add del">
          <ac:chgData name="Zack Sarver" userId="8c12b213340b5192" providerId="LiveId" clId="{726A69BE-223B-44CB-BF43-2061673D9105}" dt="2022-03-17T01:41:14.602" v="771" actId="26606"/>
          <ac:spMkLst>
            <pc:docMk/>
            <pc:sldMk cId="1879357662" sldId="263"/>
            <ac:spMk id="10" creationId="{5E39A796-BE83-48B1-B33F-35C4A32AAB57}"/>
          </ac:spMkLst>
        </pc:spChg>
        <pc:spChg chg="add del">
          <ac:chgData name="Zack Sarver" userId="8c12b213340b5192" providerId="LiveId" clId="{726A69BE-223B-44CB-BF43-2061673D9105}" dt="2022-03-17T01:41:14.602" v="771" actId="26606"/>
          <ac:spMkLst>
            <pc:docMk/>
            <pc:sldMk cId="1879357662" sldId="263"/>
            <ac:spMk id="12" creationId="{72F84B47-E267-4194-8194-831DB7B5547F}"/>
          </ac:spMkLst>
        </pc:spChg>
        <pc:spChg chg="add">
          <ac:chgData name="Zack Sarver" userId="8c12b213340b5192" providerId="LiveId" clId="{726A69BE-223B-44CB-BF43-2061673D9105}" dt="2022-03-17T01:41:14.602" v="771" actId="26606"/>
          <ac:spMkLst>
            <pc:docMk/>
            <pc:sldMk cId="1879357662" sldId="263"/>
            <ac:spMk id="17" creationId="{5E39A796-BE83-48B1-B33F-35C4A32AAB57}"/>
          </ac:spMkLst>
        </pc:spChg>
        <pc:spChg chg="add">
          <ac:chgData name="Zack Sarver" userId="8c12b213340b5192" providerId="LiveId" clId="{726A69BE-223B-44CB-BF43-2061673D9105}" dt="2022-03-17T01:41:14.602" v="771" actId="26606"/>
          <ac:spMkLst>
            <pc:docMk/>
            <pc:sldMk cId="1879357662" sldId="263"/>
            <ac:spMk id="19" creationId="{72F84B47-E267-4194-8194-831DB7B5547F}"/>
          </ac:spMkLst>
        </pc:spChg>
        <pc:picChg chg="add del mod">
          <ac:chgData name="Zack Sarver" userId="8c12b213340b5192" providerId="LiveId" clId="{726A69BE-223B-44CB-BF43-2061673D9105}" dt="2022-03-17T01:41:01.740" v="767" actId="478"/>
          <ac:picMkLst>
            <pc:docMk/>
            <pc:sldMk cId="1879357662" sldId="263"/>
            <ac:picMk id="5" creationId="{351E4A56-D50D-4CAF-A055-6595BCC353F8}"/>
          </ac:picMkLst>
        </pc:picChg>
        <pc:picChg chg="add mod">
          <ac:chgData name="Zack Sarver" userId="8c12b213340b5192" providerId="LiveId" clId="{726A69BE-223B-44CB-BF43-2061673D9105}" dt="2022-03-17T02:37:11.312" v="1111" actId="14826"/>
          <ac:picMkLst>
            <pc:docMk/>
            <pc:sldMk cId="1879357662" sldId="263"/>
            <ac:picMk id="7" creationId="{937437F9-E622-448C-B7BF-895793CEF940}"/>
          </ac:picMkLst>
        </pc:picChg>
      </pc:sldChg>
      <pc:sldChg chg="modSp add mod">
        <pc:chgData name="Zack Sarver" userId="8c12b213340b5192" providerId="LiveId" clId="{726A69BE-223B-44CB-BF43-2061673D9105}" dt="2022-03-17T02:37:21.053" v="1112" actId="14826"/>
        <pc:sldMkLst>
          <pc:docMk/>
          <pc:sldMk cId="3752026769" sldId="264"/>
        </pc:sldMkLst>
        <pc:spChg chg="mod">
          <ac:chgData name="Zack Sarver" userId="8c12b213340b5192" providerId="LiveId" clId="{726A69BE-223B-44CB-BF43-2061673D9105}" dt="2022-03-17T01:39:50.767" v="763" actId="115"/>
          <ac:spMkLst>
            <pc:docMk/>
            <pc:sldMk cId="3752026769" sldId="264"/>
            <ac:spMk id="3" creationId="{67CECED0-24EF-45FA-A579-8AB4D1297378}"/>
          </ac:spMkLst>
        </pc:spChg>
        <pc:picChg chg="mod">
          <ac:chgData name="Zack Sarver" userId="8c12b213340b5192" providerId="LiveId" clId="{726A69BE-223B-44CB-BF43-2061673D9105}" dt="2022-03-17T02:37:21.053" v="1112" actId="14826"/>
          <ac:picMkLst>
            <pc:docMk/>
            <pc:sldMk cId="3752026769" sldId="264"/>
            <ac:picMk id="5" creationId="{351E4A56-D50D-4CAF-A055-6595BCC353F8}"/>
          </ac:picMkLst>
        </pc:picChg>
      </pc:sldChg>
      <pc:sldChg chg="addSp delSp modSp add del mod setBg">
        <pc:chgData name="Zack Sarver" userId="8c12b213340b5192" providerId="LiveId" clId="{726A69BE-223B-44CB-BF43-2061673D9105}" dt="2022-03-17T02:00:30.653" v="824" actId="2696"/>
        <pc:sldMkLst>
          <pc:docMk/>
          <pc:sldMk cId="1871090315" sldId="265"/>
        </pc:sldMkLst>
        <pc:spChg chg="mod">
          <ac:chgData name="Zack Sarver" userId="8c12b213340b5192" providerId="LiveId" clId="{726A69BE-223B-44CB-BF43-2061673D9105}" dt="2022-03-17T01:55:32.204" v="804" actId="14100"/>
          <ac:spMkLst>
            <pc:docMk/>
            <pc:sldMk cId="1871090315" sldId="265"/>
            <ac:spMk id="3" creationId="{67CECED0-24EF-45FA-A579-8AB4D1297378}"/>
          </ac:spMkLst>
        </pc:spChg>
        <pc:spChg chg="add del">
          <ac:chgData name="Zack Sarver" userId="8c12b213340b5192" providerId="LiveId" clId="{726A69BE-223B-44CB-BF43-2061673D9105}" dt="2022-03-17T01:55:09.865" v="800"/>
          <ac:spMkLst>
            <pc:docMk/>
            <pc:sldMk cId="1871090315" sldId="265"/>
            <ac:spMk id="4" creationId="{026654CD-8383-4B77-9ACD-4EB26C9CACA7}"/>
          </ac:spMkLst>
        </pc:spChg>
        <pc:spChg chg="add mod">
          <ac:chgData name="Zack Sarver" userId="8c12b213340b5192" providerId="LiveId" clId="{726A69BE-223B-44CB-BF43-2061673D9105}" dt="2022-03-17T01:58:42.717" v="816" actId="14861"/>
          <ac:spMkLst>
            <pc:docMk/>
            <pc:sldMk cId="1871090315" sldId="265"/>
            <ac:spMk id="5" creationId="{42F37404-3F46-4636-A121-87DA5B19AFEB}"/>
          </ac:spMkLst>
        </pc:spChg>
      </pc:sldChg>
      <pc:sldChg chg="addSp delSp modSp add mod">
        <pc:chgData name="Zack Sarver" userId="8c12b213340b5192" providerId="LiveId" clId="{726A69BE-223B-44CB-BF43-2061673D9105}" dt="2022-03-17T02:05:41.757" v="1049" actId="20577"/>
        <pc:sldMkLst>
          <pc:docMk/>
          <pc:sldMk cId="266861498" sldId="266"/>
        </pc:sldMkLst>
        <pc:spChg chg="mod">
          <ac:chgData name="Zack Sarver" userId="8c12b213340b5192" providerId="LiveId" clId="{726A69BE-223B-44CB-BF43-2061673D9105}" dt="2022-03-17T02:03:20.925" v="1028" actId="20577"/>
          <ac:spMkLst>
            <pc:docMk/>
            <pc:sldMk cId="266861498" sldId="266"/>
            <ac:spMk id="3" creationId="{67CECED0-24EF-45FA-A579-8AB4D1297378}"/>
          </ac:spMkLst>
        </pc:spChg>
        <pc:spChg chg="add mod">
          <ac:chgData name="Zack Sarver" userId="8c12b213340b5192" providerId="LiveId" clId="{726A69BE-223B-44CB-BF43-2061673D9105}" dt="2022-03-17T02:05:41.757" v="1049" actId="20577"/>
          <ac:spMkLst>
            <pc:docMk/>
            <pc:sldMk cId="266861498" sldId="266"/>
            <ac:spMk id="7" creationId="{E6863133-2D37-410F-865B-AD4E3C51DD22}"/>
          </ac:spMkLst>
        </pc:spChg>
        <pc:picChg chg="del">
          <ac:chgData name="Zack Sarver" userId="8c12b213340b5192" providerId="LiveId" clId="{726A69BE-223B-44CB-BF43-2061673D9105}" dt="2022-03-17T01:59:57.242" v="821" actId="478"/>
          <ac:picMkLst>
            <pc:docMk/>
            <pc:sldMk cId="266861498" sldId="266"/>
            <ac:picMk id="5" creationId="{351E4A56-D50D-4CAF-A055-6595BCC353F8}"/>
          </ac:picMkLst>
        </pc:picChg>
      </pc:sldChg>
      <pc:sldChg chg="modSp add mod">
        <pc:chgData name="Zack Sarver" userId="8c12b213340b5192" providerId="LiveId" clId="{726A69BE-223B-44CB-BF43-2061673D9105}" dt="2022-03-17T02:37:36.223" v="1113" actId="14826"/>
        <pc:sldMkLst>
          <pc:docMk/>
          <pc:sldMk cId="1727805279" sldId="267"/>
        </pc:sldMkLst>
        <pc:spChg chg="mod">
          <ac:chgData name="Zack Sarver" userId="8c12b213340b5192" providerId="LiveId" clId="{726A69BE-223B-44CB-BF43-2061673D9105}" dt="2022-03-17T02:16:31.095" v="1109"/>
          <ac:spMkLst>
            <pc:docMk/>
            <pc:sldMk cId="1727805279" sldId="267"/>
            <ac:spMk id="3" creationId="{67CECED0-24EF-45FA-A579-8AB4D1297378}"/>
          </ac:spMkLst>
        </pc:spChg>
        <pc:picChg chg="mod">
          <ac:chgData name="Zack Sarver" userId="8c12b213340b5192" providerId="LiveId" clId="{726A69BE-223B-44CB-BF43-2061673D9105}" dt="2022-03-17T02:37:36.223" v="1113" actId="14826"/>
          <ac:picMkLst>
            <pc:docMk/>
            <pc:sldMk cId="1727805279" sldId="267"/>
            <ac:picMk id="5" creationId="{351E4A56-D50D-4CAF-A055-6595BCC353F8}"/>
          </ac:picMkLst>
        </pc:picChg>
      </pc:sldChg>
      <pc:sldChg chg="modSp add del mod">
        <pc:chgData name="Zack Sarver" userId="8c12b213340b5192" providerId="LiveId" clId="{726A69BE-223B-44CB-BF43-2061673D9105}" dt="2022-03-17T15:05:19.525" v="1410" actId="2696"/>
        <pc:sldMkLst>
          <pc:docMk/>
          <pc:sldMk cId="4274840034" sldId="268"/>
        </pc:sldMkLst>
        <pc:spChg chg="mod">
          <ac:chgData name="Zack Sarver" userId="8c12b213340b5192" providerId="LiveId" clId="{726A69BE-223B-44CB-BF43-2061673D9105}" dt="2022-03-17T02:39:05.636" v="1116" actId="20577"/>
          <ac:spMkLst>
            <pc:docMk/>
            <pc:sldMk cId="4274840034" sldId="268"/>
            <ac:spMk id="3" creationId="{67CECED0-24EF-45FA-A579-8AB4D1297378}"/>
          </ac:spMkLst>
        </pc:spChg>
      </pc:sldChg>
      <pc:sldChg chg="modSp add mod ord">
        <pc:chgData name="Zack Sarver" userId="8c12b213340b5192" providerId="LiveId" clId="{726A69BE-223B-44CB-BF43-2061673D9105}" dt="2022-03-17T15:07:53.715" v="1462" actId="20577"/>
        <pc:sldMkLst>
          <pc:docMk/>
          <pc:sldMk cId="1635859307" sldId="269"/>
        </pc:sldMkLst>
        <pc:spChg chg="mod">
          <ac:chgData name="Zack Sarver" userId="8c12b213340b5192" providerId="LiveId" clId="{726A69BE-223B-44CB-BF43-2061673D9105}" dt="2022-03-17T15:06:47.401" v="1413"/>
          <ac:spMkLst>
            <pc:docMk/>
            <pc:sldMk cId="1635859307" sldId="269"/>
            <ac:spMk id="3" creationId="{67CECED0-24EF-45FA-A579-8AB4D1297378}"/>
          </ac:spMkLst>
        </pc:spChg>
        <pc:spChg chg="mod">
          <ac:chgData name="Zack Sarver" userId="8c12b213340b5192" providerId="LiveId" clId="{726A69BE-223B-44CB-BF43-2061673D9105}" dt="2022-03-17T15:07:53.715" v="1462" actId="20577"/>
          <ac:spMkLst>
            <pc:docMk/>
            <pc:sldMk cId="1635859307" sldId="269"/>
            <ac:spMk id="7" creationId="{E6863133-2D37-410F-865B-AD4E3C51DD22}"/>
          </ac:spMkLst>
        </pc:spChg>
      </pc:sldChg>
      <pc:sldChg chg="add modNotesTx">
        <pc:chgData name="Zack Sarver" userId="8c12b213340b5192" providerId="LiveId" clId="{726A69BE-223B-44CB-BF43-2061673D9105}" dt="2022-03-17T17:48:02.302" v="1597" actId="20577"/>
        <pc:sldMkLst>
          <pc:docMk/>
          <pc:sldMk cId="2803281715" sldId="270"/>
        </pc:sldMkLst>
      </pc:sldChg>
      <pc:sldChg chg="addSp delSp modSp new mod setBg">
        <pc:chgData name="Zack Sarver" userId="8c12b213340b5192" providerId="LiveId" clId="{726A69BE-223B-44CB-BF43-2061673D9105}" dt="2022-03-17T15:59:43.612" v="1475" actId="26606"/>
        <pc:sldMkLst>
          <pc:docMk/>
          <pc:sldMk cId="4011229538" sldId="271"/>
        </pc:sldMkLst>
        <pc:spChg chg="mod">
          <ac:chgData name="Zack Sarver" userId="8c12b213340b5192" providerId="LiveId" clId="{726A69BE-223B-44CB-BF43-2061673D9105}" dt="2022-03-17T15:59:43.612" v="1475" actId="26606"/>
          <ac:spMkLst>
            <pc:docMk/>
            <pc:sldMk cId="4011229538" sldId="271"/>
            <ac:spMk id="2" creationId="{02C3322E-A78D-4D15-B3E9-79F412D89CC3}"/>
          </ac:spMkLst>
        </pc:spChg>
        <pc:spChg chg="del">
          <ac:chgData name="Zack Sarver" userId="8c12b213340b5192" providerId="LiveId" clId="{726A69BE-223B-44CB-BF43-2061673D9105}" dt="2022-03-17T15:59:43.612" v="1475" actId="26606"/>
          <ac:spMkLst>
            <pc:docMk/>
            <pc:sldMk cId="4011229538" sldId="271"/>
            <ac:spMk id="3" creationId="{6FBCC91C-57A1-442A-BC30-C89BD66A069C}"/>
          </ac:spMkLst>
        </pc:spChg>
        <pc:spChg chg="add">
          <ac:chgData name="Zack Sarver" userId="8c12b213340b5192" providerId="LiveId" clId="{726A69BE-223B-44CB-BF43-2061673D9105}" dt="2022-03-17T15:59:43.612" v="1475" actId="26606"/>
          <ac:spMkLst>
            <pc:docMk/>
            <pc:sldMk cId="4011229538" sldId="271"/>
            <ac:spMk id="9" creationId="{87CC2527-562A-4F69-B487-4371E5B243E7}"/>
          </ac:spMkLst>
        </pc:spChg>
        <pc:picChg chg="add">
          <ac:chgData name="Zack Sarver" userId="8c12b213340b5192" providerId="LiveId" clId="{726A69BE-223B-44CB-BF43-2061673D9105}" dt="2022-03-17T15:59:43.612" v="1475" actId="26606"/>
          <ac:picMkLst>
            <pc:docMk/>
            <pc:sldMk cId="4011229538" sldId="271"/>
            <ac:picMk id="5" creationId="{2E028A17-A2D7-F384-B0FD-69742650777A}"/>
          </ac:picMkLst>
        </pc:picChg>
        <pc:cxnChg chg="add">
          <ac:chgData name="Zack Sarver" userId="8c12b213340b5192" providerId="LiveId" clId="{726A69BE-223B-44CB-BF43-2061673D9105}" dt="2022-03-17T15:59:43.612" v="1475" actId="26606"/>
          <ac:cxnSpMkLst>
            <pc:docMk/>
            <pc:sldMk cId="4011229538" sldId="271"/>
            <ac:cxnSpMk id="11" creationId="{BCDAEC91-5BCE-4B55-9CC0-43EF94CB734B}"/>
          </ac:cxnSpMkLst>
        </pc:cxnChg>
      </pc:sldChg>
      <pc:sldChg chg="addSp delSp modSp new mod setBg setClrOvrMap">
        <pc:chgData name="Zack Sarver" userId="8c12b213340b5192" providerId="LiveId" clId="{726A69BE-223B-44CB-BF43-2061673D9105}" dt="2022-03-17T16:20:35.739" v="1525" actId="20577"/>
        <pc:sldMkLst>
          <pc:docMk/>
          <pc:sldMk cId="1164502982" sldId="272"/>
        </pc:sldMkLst>
        <pc:spChg chg="mod">
          <ac:chgData name="Zack Sarver" userId="8c12b213340b5192" providerId="LiveId" clId="{726A69BE-223B-44CB-BF43-2061673D9105}" dt="2022-03-17T16:20:35.739" v="1525" actId="20577"/>
          <ac:spMkLst>
            <pc:docMk/>
            <pc:sldMk cId="1164502982" sldId="272"/>
            <ac:spMk id="2" creationId="{AC58E9A4-712A-40B3-9232-519712046CB0}"/>
          </ac:spMkLst>
        </pc:spChg>
        <pc:spChg chg="add del">
          <ac:chgData name="Zack Sarver" userId="8c12b213340b5192" providerId="LiveId" clId="{726A69BE-223B-44CB-BF43-2061673D9105}" dt="2022-03-17T16:20:16.058" v="1518" actId="26606"/>
          <ac:spMkLst>
            <pc:docMk/>
            <pc:sldMk cId="1164502982" sldId="272"/>
            <ac:spMk id="3" creationId="{EE7B5689-5E47-4F3C-AFCA-F94C22B783C7}"/>
          </ac:spMkLst>
        </pc:spChg>
        <pc:spChg chg="add del">
          <ac:chgData name="Zack Sarver" userId="8c12b213340b5192" providerId="LiveId" clId="{726A69BE-223B-44CB-BF43-2061673D9105}" dt="2022-03-17T16:20:16.048" v="1517" actId="26606"/>
          <ac:spMkLst>
            <pc:docMk/>
            <pc:sldMk cId="1164502982" sldId="272"/>
            <ac:spMk id="9" creationId="{0671A8AE-40A1-4631-A6B8-581AFF065482}"/>
          </ac:spMkLst>
        </pc:spChg>
        <pc:spChg chg="add del">
          <ac:chgData name="Zack Sarver" userId="8c12b213340b5192" providerId="LiveId" clId="{726A69BE-223B-44CB-BF43-2061673D9105}" dt="2022-03-17T16:20:16.048" v="1517" actId="26606"/>
          <ac:spMkLst>
            <pc:docMk/>
            <pc:sldMk cId="1164502982" sldId="272"/>
            <ac:spMk id="11" creationId="{AB58EF07-17C2-48CF-ABB0-EEF1F17CB8F0}"/>
          </ac:spMkLst>
        </pc:spChg>
        <pc:spChg chg="add del">
          <ac:chgData name="Zack Sarver" userId="8c12b213340b5192" providerId="LiveId" clId="{726A69BE-223B-44CB-BF43-2061673D9105}" dt="2022-03-17T16:20:16.048" v="1517" actId="26606"/>
          <ac:spMkLst>
            <pc:docMk/>
            <pc:sldMk cId="1164502982" sldId="272"/>
            <ac:spMk id="13" creationId="{AF2F604E-43BE-4DC3-B983-E071523364F8}"/>
          </ac:spMkLst>
        </pc:spChg>
        <pc:spChg chg="add del">
          <ac:chgData name="Zack Sarver" userId="8c12b213340b5192" providerId="LiveId" clId="{726A69BE-223B-44CB-BF43-2061673D9105}" dt="2022-03-17T16:20:16.048" v="1517" actId="26606"/>
          <ac:spMkLst>
            <pc:docMk/>
            <pc:sldMk cId="1164502982" sldId="272"/>
            <ac:spMk id="15" creationId="{08C9B587-E65E-4B52-B37C-ABEBB6E87928}"/>
          </ac:spMkLst>
        </pc:spChg>
        <pc:spChg chg="add">
          <ac:chgData name="Zack Sarver" userId="8c12b213340b5192" providerId="LiveId" clId="{726A69BE-223B-44CB-BF43-2061673D9105}" dt="2022-03-17T16:20:16.058" v="1518" actId="26606"/>
          <ac:spMkLst>
            <pc:docMk/>
            <pc:sldMk cId="1164502982" sldId="272"/>
            <ac:spMk id="17" creationId="{71B2258F-86CA-4D4D-8270-BC05FCDEBFB3}"/>
          </ac:spMkLst>
        </pc:spChg>
        <pc:picChg chg="add del">
          <ac:chgData name="Zack Sarver" userId="8c12b213340b5192" providerId="LiveId" clId="{726A69BE-223B-44CB-BF43-2061673D9105}" dt="2022-03-17T16:20:16.048" v="1517" actId="26606"/>
          <ac:picMkLst>
            <pc:docMk/>
            <pc:sldMk cId="1164502982" sldId="272"/>
            <ac:picMk id="5" creationId="{0868A51E-67CE-730D-0EFC-D40604B98B73}"/>
          </ac:picMkLst>
        </pc:picChg>
        <pc:picChg chg="add">
          <ac:chgData name="Zack Sarver" userId="8c12b213340b5192" providerId="LiveId" clId="{726A69BE-223B-44CB-BF43-2061673D9105}" dt="2022-03-17T16:20:16.058" v="1518" actId="26606"/>
          <ac:picMkLst>
            <pc:docMk/>
            <pc:sldMk cId="1164502982" sldId="272"/>
            <ac:picMk id="18" creationId="{F5CF436F-B6CD-E861-0764-39FB7EAED32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96962-E776-4EF3-9364-5C0EE61C04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18DA7CF-EDAC-4AA3-B011-F01A63C5DC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Infrastructure as Code (IaC)</a:t>
          </a:r>
        </a:p>
      </dgm:t>
    </dgm:pt>
    <dgm:pt modelId="{6D9B3FAE-A599-4289-9232-2F9CF4287C29}" type="parTrans" cxnId="{4D85AA0A-D5A2-4E43-8600-A653195E94E8}">
      <dgm:prSet/>
      <dgm:spPr/>
      <dgm:t>
        <a:bodyPr/>
        <a:lstStyle/>
        <a:p>
          <a:endParaRPr lang="en-US"/>
        </a:p>
      </dgm:t>
    </dgm:pt>
    <dgm:pt modelId="{E9DB439F-96CF-4A3B-932A-8B39FDE3AA6A}" type="sibTrans" cxnId="{4D85AA0A-D5A2-4E43-8600-A653195E94E8}">
      <dgm:prSet/>
      <dgm:spPr/>
      <dgm:t>
        <a:bodyPr/>
        <a:lstStyle/>
        <a:p>
          <a:endParaRPr lang="en-US"/>
        </a:p>
      </dgm:t>
    </dgm:pt>
    <dgm:pt modelId="{FF3AB711-DD82-42E3-B8E1-01768B2D93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Terraform examples</a:t>
          </a:r>
        </a:p>
      </dgm:t>
    </dgm:pt>
    <dgm:pt modelId="{30C74701-99D7-4FFB-8DBA-0E45694D2113}" type="parTrans" cxnId="{144A9EF7-6047-4ABB-BA52-347EEC523251}">
      <dgm:prSet/>
      <dgm:spPr/>
      <dgm:t>
        <a:bodyPr/>
        <a:lstStyle/>
        <a:p>
          <a:endParaRPr lang="en-US"/>
        </a:p>
      </dgm:t>
    </dgm:pt>
    <dgm:pt modelId="{42F76E1A-D442-4178-B4B5-1F4FC34D1100}" type="sibTrans" cxnId="{144A9EF7-6047-4ABB-BA52-347EEC523251}">
      <dgm:prSet/>
      <dgm:spPr/>
      <dgm:t>
        <a:bodyPr/>
        <a:lstStyle/>
        <a:p>
          <a:endParaRPr lang="en-US"/>
        </a:p>
      </dgm:t>
    </dgm:pt>
    <dgm:pt modelId="{6E4C4B35-3FAD-4D21-ADE0-6635CBB43B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DEMO</a:t>
          </a:r>
        </a:p>
      </dgm:t>
    </dgm:pt>
    <dgm:pt modelId="{53F66BB0-A272-491B-BDB4-8F57FE7C9C41}" type="parTrans" cxnId="{91316F75-96DC-459A-9351-EBFEC98B4614}">
      <dgm:prSet/>
      <dgm:spPr/>
      <dgm:t>
        <a:bodyPr/>
        <a:lstStyle/>
        <a:p>
          <a:endParaRPr lang="en-US"/>
        </a:p>
      </dgm:t>
    </dgm:pt>
    <dgm:pt modelId="{DE20AA81-3880-4B9D-948B-9A2C26EE9CC6}" type="sibTrans" cxnId="{91316F75-96DC-459A-9351-EBFEC98B4614}">
      <dgm:prSet/>
      <dgm:spPr/>
      <dgm:t>
        <a:bodyPr/>
        <a:lstStyle/>
        <a:p>
          <a:endParaRPr lang="en-US"/>
        </a:p>
      </dgm:t>
    </dgm:pt>
    <dgm:pt modelId="{E2B469F9-42F8-49DF-BEB4-BECC6DBC5B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Best Practices (suggestions)</a:t>
          </a:r>
        </a:p>
      </dgm:t>
    </dgm:pt>
    <dgm:pt modelId="{8C66BA40-75A0-4699-B68E-99FD9F7405BF}" type="parTrans" cxnId="{64AD98DC-FD18-4A8C-9905-71CA6228CDE8}">
      <dgm:prSet/>
      <dgm:spPr/>
      <dgm:t>
        <a:bodyPr/>
        <a:lstStyle/>
        <a:p>
          <a:endParaRPr lang="en-US"/>
        </a:p>
      </dgm:t>
    </dgm:pt>
    <dgm:pt modelId="{C8F5BE80-204F-4F94-BF22-17E1FD3FF74E}" type="sibTrans" cxnId="{64AD98DC-FD18-4A8C-9905-71CA6228CDE8}">
      <dgm:prSet/>
      <dgm:spPr/>
      <dgm:t>
        <a:bodyPr/>
        <a:lstStyle/>
        <a:p>
          <a:endParaRPr lang="en-US"/>
        </a:p>
      </dgm:t>
    </dgm:pt>
    <dgm:pt modelId="{A0852462-C39D-4D8F-8417-49677D0F9E58}" type="pres">
      <dgm:prSet presAssocID="{18396962-E776-4EF3-9364-5C0EE61C048B}" presName="root" presStyleCnt="0">
        <dgm:presLayoutVars>
          <dgm:dir/>
          <dgm:resizeHandles val="exact"/>
        </dgm:presLayoutVars>
      </dgm:prSet>
      <dgm:spPr/>
    </dgm:pt>
    <dgm:pt modelId="{74D90ED5-46CC-4E46-9EC9-A0EAEE862D58}" type="pres">
      <dgm:prSet presAssocID="{E18DA7CF-EDAC-4AA3-B011-F01A63C5DC82}" presName="compNode" presStyleCnt="0"/>
      <dgm:spPr/>
    </dgm:pt>
    <dgm:pt modelId="{874CEEC5-B21B-4A36-A525-F7E6CF3E086F}" type="pres">
      <dgm:prSet presAssocID="{E18DA7CF-EDAC-4AA3-B011-F01A63C5DC82}" presName="iconBgRect" presStyleLbl="bgShp" presStyleIdx="0" presStyleCnt="4"/>
      <dgm:spPr/>
    </dgm:pt>
    <dgm:pt modelId="{E8CBF2F6-945A-4FEB-BDB5-68525E7FE12D}" type="pres">
      <dgm:prSet presAssocID="{E18DA7CF-EDAC-4AA3-B011-F01A63C5DC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AC5AF5C-9196-4D8F-BE9E-AE7C6BC9E482}" type="pres">
      <dgm:prSet presAssocID="{E18DA7CF-EDAC-4AA3-B011-F01A63C5DC82}" presName="spaceRect" presStyleCnt="0"/>
      <dgm:spPr/>
    </dgm:pt>
    <dgm:pt modelId="{3437818A-C181-4DB8-ADFD-6861D4FEEA52}" type="pres">
      <dgm:prSet presAssocID="{E18DA7CF-EDAC-4AA3-B011-F01A63C5DC82}" presName="textRect" presStyleLbl="revTx" presStyleIdx="0" presStyleCnt="4">
        <dgm:presLayoutVars>
          <dgm:chMax val="1"/>
          <dgm:chPref val="1"/>
        </dgm:presLayoutVars>
      </dgm:prSet>
      <dgm:spPr/>
    </dgm:pt>
    <dgm:pt modelId="{17905F4F-30F6-4625-BF3A-258E43D01BD3}" type="pres">
      <dgm:prSet presAssocID="{E9DB439F-96CF-4A3B-932A-8B39FDE3AA6A}" presName="sibTrans" presStyleCnt="0"/>
      <dgm:spPr/>
    </dgm:pt>
    <dgm:pt modelId="{2E141D62-5CE6-401A-A6D1-E5F40CA7C318}" type="pres">
      <dgm:prSet presAssocID="{FF3AB711-DD82-42E3-B8E1-01768B2D93AE}" presName="compNode" presStyleCnt="0"/>
      <dgm:spPr/>
    </dgm:pt>
    <dgm:pt modelId="{C90E3EBD-0802-4FF3-A127-6477FF84AF10}" type="pres">
      <dgm:prSet presAssocID="{FF3AB711-DD82-42E3-B8E1-01768B2D93AE}" presName="iconBgRect" presStyleLbl="bgShp" presStyleIdx="1" presStyleCnt="4"/>
      <dgm:spPr/>
    </dgm:pt>
    <dgm:pt modelId="{A1EEEF79-BB37-40A5-A7CC-49B52E0D4116}" type="pres">
      <dgm:prSet presAssocID="{FF3AB711-DD82-42E3-B8E1-01768B2D93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F52619F-A488-4366-B237-75F59192C7CD}" type="pres">
      <dgm:prSet presAssocID="{FF3AB711-DD82-42E3-B8E1-01768B2D93AE}" presName="spaceRect" presStyleCnt="0"/>
      <dgm:spPr/>
    </dgm:pt>
    <dgm:pt modelId="{9F37B85C-8456-4678-9DD9-851CAF00B958}" type="pres">
      <dgm:prSet presAssocID="{FF3AB711-DD82-42E3-B8E1-01768B2D93AE}" presName="textRect" presStyleLbl="revTx" presStyleIdx="1" presStyleCnt="4">
        <dgm:presLayoutVars>
          <dgm:chMax val="1"/>
          <dgm:chPref val="1"/>
        </dgm:presLayoutVars>
      </dgm:prSet>
      <dgm:spPr/>
    </dgm:pt>
    <dgm:pt modelId="{6DB95228-80D9-47CF-BCD4-BCEBAC64DE31}" type="pres">
      <dgm:prSet presAssocID="{42F76E1A-D442-4178-B4B5-1F4FC34D1100}" presName="sibTrans" presStyleCnt="0"/>
      <dgm:spPr/>
    </dgm:pt>
    <dgm:pt modelId="{6A6BCE76-1E38-48C5-92CB-95653D7A6D1C}" type="pres">
      <dgm:prSet presAssocID="{6E4C4B35-3FAD-4D21-ADE0-6635CBB43B2F}" presName="compNode" presStyleCnt="0"/>
      <dgm:spPr/>
    </dgm:pt>
    <dgm:pt modelId="{844F17CD-8B67-4108-9B32-C748F65ABD9F}" type="pres">
      <dgm:prSet presAssocID="{6E4C4B35-3FAD-4D21-ADE0-6635CBB43B2F}" presName="iconBgRect" presStyleLbl="bgShp" presStyleIdx="2" presStyleCnt="4"/>
      <dgm:spPr/>
    </dgm:pt>
    <dgm:pt modelId="{FE245D0A-CB1F-45E2-8348-1664660B6AE0}" type="pres">
      <dgm:prSet presAssocID="{6E4C4B35-3FAD-4D21-ADE0-6635CBB43B2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FC61BA4E-A143-4690-88A5-FE066606C170}" type="pres">
      <dgm:prSet presAssocID="{6E4C4B35-3FAD-4D21-ADE0-6635CBB43B2F}" presName="spaceRect" presStyleCnt="0"/>
      <dgm:spPr/>
    </dgm:pt>
    <dgm:pt modelId="{40D566C6-CF90-4979-873E-67A772A2649D}" type="pres">
      <dgm:prSet presAssocID="{6E4C4B35-3FAD-4D21-ADE0-6635CBB43B2F}" presName="textRect" presStyleLbl="revTx" presStyleIdx="2" presStyleCnt="4">
        <dgm:presLayoutVars>
          <dgm:chMax val="1"/>
          <dgm:chPref val="1"/>
        </dgm:presLayoutVars>
      </dgm:prSet>
      <dgm:spPr/>
    </dgm:pt>
    <dgm:pt modelId="{F5373D29-704E-43C9-BEE3-2D6EE6256CCB}" type="pres">
      <dgm:prSet presAssocID="{DE20AA81-3880-4B9D-948B-9A2C26EE9CC6}" presName="sibTrans" presStyleCnt="0"/>
      <dgm:spPr/>
    </dgm:pt>
    <dgm:pt modelId="{261D6195-1E6D-4974-B2B5-97C056AE7B46}" type="pres">
      <dgm:prSet presAssocID="{E2B469F9-42F8-49DF-BEB4-BECC6DBC5BE4}" presName="compNode" presStyleCnt="0"/>
      <dgm:spPr/>
    </dgm:pt>
    <dgm:pt modelId="{03CBC1BB-BA9A-46F3-A0D8-DA28499CE0CA}" type="pres">
      <dgm:prSet presAssocID="{E2B469F9-42F8-49DF-BEB4-BECC6DBC5BE4}" presName="iconBgRect" presStyleLbl="bgShp" presStyleIdx="3" presStyleCnt="4"/>
      <dgm:spPr/>
    </dgm:pt>
    <dgm:pt modelId="{09EDB54D-4396-4952-9CDD-725F7AB11A3F}" type="pres">
      <dgm:prSet presAssocID="{E2B469F9-42F8-49DF-BEB4-BECC6DBC5B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42E1F094-B125-4891-B872-4F2706B94D73}" type="pres">
      <dgm:prSet presAssocID="{E2B469F9-42F8-49DF-BEB4-BECC6DBC5BE4}" presName="spaceRect" presStyleCnt="0"/>
      <dgm:spPr/>
    </dgm:pt>
    <dgm:pt modelId="{394979AF-72EE-475E-8320-2F2549B15068}" type="pres">
      <dgm:prSet presAssocID="{E2B469F9-42F8-49DF-BEB4-BECC6DBC5B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11BE109-3598-4DBC-956F-96AFAC67E5B7}" type="presOf" srcId="{FF3AB711-DD82-42E3-B8E1-01768B2D93AE}" destId="{9F37B85C-8456-4678-9DD9-851CAF00B958}" srcOrd="0" destOrd="0" presId="urn:microsoft.com/office/officeart/2018/5/layout/IconCircleLabelList"/>
    <dgm:cxn modelId="{4D85AA0A-D5A2-4E43-8600-A653195E94E8}" srcId="{18396962-E776-4EF3-9364-5C0EE61C048B}" destId="{E18DA7CF-EDAC-4AA3-B011-F01A63C5DC82}" srcOrd="0" destOrd="0" parTransId="{6D9B3FAE-A599-4289-9232-2F9CF4287C29}" sibTransId="{E9DB439F-96CF-4A3B-932A-8B39FDE3AA6A}"/>
    <dgm:cxn modelId="{CDD5DF1E-8B43-438A-8138-0E523390D838}" type="presOf" srcId="{E18DA7CF-EDAC-4AA3-B011-F01A63C5DC82}" destId="{3437818A-C181-4DB8-ADFD-6861D4FEEA52}" srcOrd="0" destOrd="0" presId="urn:microsoft.com/office/officeart/2018/5/layout/IconCircleLabelList"/>
    <dgm:cxn modelId="{F003EB5D-F882-48BB-95B9-056ED2FA00EF}" type="presOf" srcId="{E2B469F9-42F8-49DF-BEB4-BECC6DBC5BE4}" destId="{394979AF-72EE-475E-8320-2F2549B15068}" srcOrd="0" destOrd="0" presId="urn:microsoft.com/office/officeart/2018/5/layout/IconCircleLabelList"/>
    <dgm:cxn modelId="{91316F75-96DC-459A-9351-EBFEC98B4614}" srcId="{18396962-E776-4EF3-9364-5C0EE61C048B}" destId="{6E4C4B35-3FAD-4D21-ADE0-6635CBB43B2F}" srcOrd="2" destOrd="0" parTransId="{53F66BB0-A272-491B-BDB4-8F57FE7C9C41}" sibTransId="{DE20AA81-3880-4B9D-948B-9A2C26EE9CC6}"/>
    <dgm:cxn modelId="{5EF3FF9F-ED35-41CD-88BF-43C723E3263E}" type="presOf" srcId="{18396962-E776-4EF3-9364-5C0EE61C048B}" destId="{A0852462-C39D-4D8F-8417-49677D0F9E58}" srcOrd="0" destOrd="0" presId="urn:microsoft.com/office/officeart/2018/5/layout/IconCircleLabelList"/>
    <dgm:cxn modelId="{64AD98DC-FD18-4A8C-9905-71CA6228CDE8}" srcId="{18396962-E776-4EF3-9364-5C0EE61C048B}" destId="{E2B469F9-42F8-49DF-BEB4-BECC6DBC5BE4}" srcOrd="3" destOrd="0" parTransId="{8C66BA40-75A0-4699-B68E-99FD9F7405BF}" sibTransId="{C8F5BE80-204F-4F94-BF22-17E1FD3FF74E}"/>
    <dgm:cxn modelId="{144A9EF7-6047-4ABB-BA52-347EEC523251}" srcId="{18396962-E776-4EF3-9364-5C0EE61C048B}" destId="{FF3AB711-DD82-42E3-B8E1-01768B2D93AE}" srcOrd="1" destOrd="0" parTransId="{30C74701-99D7-4FFB-8DBA-0E45694D2113}" sibTransId="{42F76E1A-D442-4178-B4B5-1F4FC34D1100}"/>
    <dgm:cxn modelId="{6E9544FC-220B-4D9A-9512-D33625A94C23}" type="presOf" srcId="{6E4C4B35-3FAD-4D21-ADE0-6635CBB43B2F}" destId="{40D566C6-CF90-4979-873E-67A772A2649D}" srcOrd="0" destOrd="0" presId="urn:microsoft.com/office/officeart/2018/5/layout/IconCircleLabelList"/>
    <dgm:cxn modelId="{2FBFDA7A-C176-4B96-98C3-049D01F65932}" type="presParOf" srcId="{A0852462-C39D-4D8F-8417-49677D0F9E58}" destId="{74D90ED5-46CC-4E46-9EC9-A0EAEE862D58}" srcOrd="0" destOrd="0" presId="urn:microsoft.com/office/officeart/2018/5/layout/IconCircleLabelList"/>
    <dgm:cxn modelId="{735112B5-83C9-4CA3-959A-6468A10D93D5}" type="presParOf" srcId="{74D90ED5-46CC-4E46-9EC9-A0EAEE862D58}" destId="{874CEEC5-B21B-4A36-A525-F7E6CF3E086F}" srcOrd="0" destOrd="0" presId="urn:microsoft.com/office/officeart/2018/5/layout/IconCircleLabelList"/>
    <dgm:cxn modelId="{9271FA3D-01BA-4BE6-820A-7A96E78EBEE2}" type="presParOf" srcId="{74D90ED5-46CC-4E46-9EC9-A0EAEE862D58}" destId="{E8CBF2F6-945A-4FEB-BDB5-68525E7FE12D}" srcOrd="1" destOrd="0" presId="urn:microsoft.com/office/officeart/2018/5/layout/IconCircleLabelList"/>
    <dgm:cxn modelId="{11D93429-D560-4E61-8F35-AC8CE8F46D5D}" type="presParOf" srcId="{74D90ED5-46CC-4E46-9EC9-A0EAEE862D58}" destId="{7AC5AF5C-9196-4D8F-BE9E-AE7C6BC9E482}" srcOrd="2" destOrd="0" presId="urn:microsoft.com/office/officeart/2018/5/layout/IconCircleLabelList"/>
    <dgm:cxn modelId="{E56CA6E5-7707-4C48-85C7-574944DFE10F}" type="presParOf" srcId="{74D90ED5-46CC-4E46-9EC9-A0EAEE862D58}" destId="{3437818A-C181-4DB8-ADFD-6861D4FEEA52}" srcOrd="3" destOrd="0" presId="urn:microsoft.com/office/officeart/2018/5/layout/IconCircleLabelList"/>
    <dgm:cxn modelId="{4E086C1C-E8D5-44B9-A5D2-B39EE8A92D25}" type="presParOf" srcId="{A0852462-C39D-4D8F-8417-49677D0F9E58}" destId="{17905F4F-30F6-4625-BF3A-258E43D01BD3}" srcOrd="1" destOrd="0" presId="urn:microsoft.com/office/officeart/2018/5/layout/IconCircleLabelList"/>
    <dgm:cxn modelId="{FBBE8A7D-024D-48D5-8C89-DD9C608F5093}" type="presParOf" srcId="{A0852462-C39D-4D8F-8417-49677D0F9E58}" destId="{2E141D62-5CE6-401A-A6D1-E5F40CA7C318}" srcOrd="2" destOrd="0" presId="urn:microsoft.com/office/officeart/2018/5/layout/IconCircleLabelList"/>
    <dgm:cxn modelId="{8AD9701A-B8D3-49E3-AB47-C0079E135802}" type="presParOf" srcId="{2E141D62-5CE6-401A-A6D1-E5F40CA7C318}" destId="{C90E3EBD-0802-4FF3-A127-6477FF84AF10}" srcOrd="0" destOrd="0" presId="urn:microsoft.com/office/officeart/2018/5/layout/IconCircleLabelList"/>
    <dgm:cxn modelId="{EEDA4C76-74A0-4AB9-8314-9498947C6535}" type="presParOf" srcId="{2E141D62-5CE6-401A-A6D1-E5F40CA7C318}" destId="{A1EEEF79-BB37-40A5-A7CC-49B52E0D4116}" srcOrd="1" destOrd="0" presId="urn:microsoft.com/office/officeart/2018/5/layout/IconCircleLabelList"/>
    <dgm:cxn modelId="{2B51DE2E-476E-4E28-B0F3-E4CF347BD7B9}" type="presParOf" srcId="{2E141D62-5CE6-401A-A6D1-E5F40CA7C318}" destId="{6F52619F-A488-4366-B237-75F59192C7CD}" srcOrd="2" destOrd="0" presId="urn:microsoft.com/office/officeart/2018/5/layout/IconCircleLabelList"/>
    <dgm:cxn modelId="{D18F761A-225E-4148-8311-DA98E64643FC}" type="presParOf" srcId="{2E141D62-5CE6-401A-A6D1-E5F40CA7C318}" destId="{9F37B85C-8456-4678-9DD9-851CAF00B958}" srcOrd="3" destOrd="0" presId="urn:microsoft.com/office/officeart/2018/5/layout/IconCircleLabelList"/>
    <dgm:cxn modelId="{A5C2F38E-9EA2-48BF-B73E-5D00294AB257}" type="presParOf" srcId="{A0852462-C39D-4D8F-8417-49677D0F9E58}" destId="{6DB95228-80D9-47CF-BCD4-BCEBAC64DE31}" srcOrd="3" destOrd="0" presId="urn:microsoft.com/office/officeart/2018/5/layout/IconCircleLabelList"/>
    <dgm:cxn modelId="{1ADBAA65-5F64-4C9C-AD05-92CAB5F750F0}" type="presParOf" srcId="{A0852462-C39D-4D8F-8417-49677D0F9E58}" destId="{6A6BCE76-1E38-48C5-92CB-95653D7A6D1C}" srcOrd="4" destOrd="0" presId="urn:microsoft.com/office/officeart/2018/5/layout/IconCircleLabelList"/>
    <dgm:cxn modelId="{587EE0DA-D695-4586-8723-B2B37A0670B1}" type="presParOf" srcId="{6A6BCE76-1E38-48C5-92CB-95653D7A6D1C}" destId="{844F17CD-8B67-4108-9B32-C748F65ABD9F}" srcOrd="0" destOrd="0" presId="urn:microsoft.com/office/officeart/2018/5/layout/IconCircleLabelList"/>
    <dgm:cxn modelId="{08EEAF99-CFD9-498F-8F19-B82BB14FD258}" type="presParOf" srcId="{6A6BCE76-1E38-48C5-92CB-95653D7A6D1C}" destId="{FE245D0A-CB1F-45E2-8348-1664660B6AE0}" srcOrd="1" destOrd="0" presId="urn:microsoft.com/office/officeart/2018/5/layout/IconCircleLabelList"/>
    <dgm:cxn modelId="{A5ADAA5E-08B7-4E9D-904C-012535DF0FC7}" type="presParOf" srcId="{6A6BCE76-1E38-48C5-92CB-95653D7A6D1C}" destId="{FC61BA4E-A143-4690-88A5-FE066606C170}" srcOrd="2" destOrd="0" presId="urn:microsoft.com/office/officeart/2018/5/layout/IconCircleLabelList"/>
    <dgm:cxn modelId="{DF6EF4C5-AC07-4C38-AC6B-BC138130DB38}" type="presParOf" srcId="{6A6BCE76-1E38-48C5-92CB-95653D7A6D1C}" destId="{40D566C6-CF90-4979-873E-67A772A2649D}" srcOrd="3" destOrd="0" presId="urn:microsoft.com/office/officeart/2018/5/layout/IconCircleLabelList"/>
    <dgm:cxn modelId="{FD0A4AEE-51AB-4697-AB66-63AA8D992482}" type="presParOf" srcId="{A0852462-C39D-4D8F-8417-49677D0F9E58}" destId="{F5373D29-704E-43C9-BEE3-2D6EE6256CCB}" srcOrd="5" destOrd="0" presId="urn:microsoft.com/office/officeart/2018/5/layout/IconCircleLabelList"/>
    <dgm:cxn modelId="{09532D5D-E214-4057-85CD-FB7D3743FBFD}" type="presParOf" srcId="{A0852462-C39D-4D8F-8417-49677D0F9E58}" destId="{261D6195-1E6D-4974-B2B5-97C056AE7B46}" srcOrd="6" destOrd="0" presId="urn:microsoft.com/office/officeart/2018/5/layout/IconCircleLabelList"/>
    <dgm:cxn modelId="{448810C0-B829-4BA4-BCE2-885806024742}" type="presParOf" srcId="{261D6195-1E6D-4974-B2B5-97C056AE7B46}" destId="{03CBC1BB-BA9A-46F3-A0D8-DA28499CE0CA}" srcOrd="0" destOrd="0" presId="urn:microsoft.com/office/officeart/2018/5/layout/IconCircleLabelList"/>
    <dgm:cxn modelId="{DC36B852-26EF-4BA2-A07D-FCA964337231}" type="presParOf" srcId="{261D6195-1E6D-4974-B2B5-97C056AE7B46}" destId="{09EDB54D-4396-4952-9CDD-725F7AB11A3F}" srcOrd="1" destOrd="0" presId="urn:microsoft.com/office/officeart/2018/5/layout/IconCircleLabelList"/>
    <dgm:cxn modelId="{E9F464DB-2DCC-46B5-A044-4C88313D2BD0}" type="presParOf" srcId="{261D6195-1E6D-4974-B2B5-97C056AE7B46}" destId="{42E1F094-B125-4891-B872-4F2706B94D73}" srcOrd="2" destOrd="0" presId="urn:microsoft.com/office/officeart/2018/5/layout/IconCircleLabelList"/>
    <dgm:cxn modelId="{DD764C7A-67C0-4926-B96F-CF6AE1C9ED03}" type="presParOf" srcId="{261D6195-1E6D-4974-B2B5-97C056AE7B46}" destId="{394979AF-72EE-475E-8320-2F2549B150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2149E-9A9D-4C8D-AB56-B8AC9E154E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19EBD5-BE3C-4668-ADAF-58B6555BBA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Manage environment and resources via config files and scripts</a:t>
          </a:r>
        </a:p>
      </dgm:t>
    </dgm:pt>
    <dgm:pt modelId="{DB8227C3-189B-4B45-AC25-C28D60C94719}" type="parTrans" cxnId="{8FC65C77-1E98-42E8-BD6B-29C4B098D73E}">
      <dgm:prSet/>
      <dgm:spPr/>
      <dgm:t>
        <a:bodyPr/>
        <a:lstStyle/>
        <a:p>
          <a:endParaRPr lang="en-US"/>
        </a:p>
      </dgm:t>
    </dgm:pt>
    <dgm:pt modelId="{B3F3C240-3AB4-46F8-9E67-ED912CEDE80F}" type="sibTrans" cxnId="{8FC65C77-1E98-42E8-BD6B-29C4B098D73E}">
      <dgm:prSet/>
      <dgm:spPr/>
      <dgm:t>
        <a:bodyPr/>
        <a:lstStyle/>
        <a:p>
          <a:endParaRPr lang="en-US"/>
        </a:p>
      </dgm:t>
    </dgm:pt>
    <dgm:pt modelId="{02099E6B-EE37-49DA-9C91-111D5230C4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Repeatable, immutable architecture</a:t>
          </a:r>
        </a:p>
      </dgm:t>
    </dgm:pt>
    <dgm:pt modelId="{32CCF7C4-1C26-4C9E-B6AA-9C0CB6860EF3}" type="parTrans" cxnId="{ABD50327-59FF-4469-8BE0-712CCDF44CDE}">
      <dgm:prSet/>
      <dgm:spPr/>
      <dgm:t>
        <a:bodyPr/>
        <a:lstStyle/>
        <a:p>
          <a:endParaRPr lang="en-US"/>
        </a:p>
      </dgm:t>
    </dgm:pt>
    <dgm:pt modelId="{6EEA799F-C7C5-4768-829B-23BF88B0C194}" type="sibTrans" cxnId="{ABD50327-59FF-4469-8BE0-712CCDF44CDE}">
      <dgm:prSet/>
      <dgm:spPr/>
      <dgm:t>
        <a:bodyPr/>
        <a:lstStyle/>
        <a:p>
          <a:endParaRPr lang="en-US"/>
        </a:p>
      </dgm:t>
    </dgm:pt>
    <dgm:pt modelId="{DA1698B7-FE43-49F0-8ACB-9107999DEE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Collaboration</a:t>
          </a:r>
        </a:p>
      </dgm:t>
    </dgm:pt>
    <dgm:pt modelId="{F9289413-958F-41BA-A746-B7641173986A}" type="parTrans" cxnId="{D5947ADE-7D39-4945-A3D9-5E302EDF5B8B}">
      <dgm:prSet/>
      <dgm:spPr/>
      <dgm:t>
        <a:bodyPr/>
        <a:lstStyle/>
        <a:p>
          <a:endParaRPr lang="en-US"/>
        </a:p>
      </dgm:t>
    </dgm:pt>
    <dgm:pt modelId="{95A5CBA7-B637-4674-BB15-6243FCFF7E92}" type="sibTrans" cxnId="{D5947ADE-7D39-4945-A3D9-5E302EDF5B8B}">
      <dgm:prSet/>
      <dgm:spPr/>
      <dgm:t>
        <a:bodyPr/>
        <a:lstStyle/>
        <a:p>
          <a:endParaRPr lang="en-US"/>
        </a:p>
      </dgm:t>
    </dgm:pt>
    <dgm:pt modelId="{91FFA739-619B-485A-BD29-0BBF9F3467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Agility</a:t>
          </a:r>
        </a:p>
      </dgm:t>
    </dgm:pt>
    <dgm:pt modelId="{57C00993-74A4-4114-9F75-F0649B1180EF}" type="parTrans" cxnId="{B47CF462-5FD3-4485-889A-392694B7E4E2}">
      <dgm:prSet/>
      <dgm:spPr/>
      <dgm:t>
        <a:bodyPr/>
        <a:lstStyle/>
        <a:p>
          <a:endParaRPr lang="en-US"/>
        </a:p>
      </dgm:t>
    </dgm:pt>
    <dgm:pt modelId="{C1F75521-FDC6-4FC5-A84A-F601B0DD6028}" type="sibTrans" cxnId="{B47CF462-5FD3-4485-889A-392694B7E4E2}">
      <dgm:prSet/>
      <dgm:spPr/>
      <dgm:t>
        <a:bodyPr/>
        <a:lstStyle/>
        <a:p>
          <a:endParaRPr lang="en-US"/>
        </a:p>
      </dgm:t>
    </dgm:pt>
    <dgm:pt modelId="{2E8784CD-8AD3-4329-9222-11D9354B45B8}" type="pres">
      <dgm:prSet presAssocID="{BB32149E-9A9D-4C8D-AB56-B8AC9E154EEE}" presName="root" presStyleCnt="0">
        <dgm:presLayoutVars>
          <dgm:dir/>
          <dgm:resizeHandles val="exact"/>
        </dgm:presLayoutVars>
      </dgm:prSet>
      <dgm:spPr/>
    </dgm:pt>
    <dgm:pt modelId="{117300A8-E3F3-4213-B9FD-A0E327EBA8C0}" type="pres">
      <dgm:prSet presAssocID="{2B19EBD5-BE3C-4668-ADAF-58B6555BBA28}" presName="compNode" presStyleCnt="0"/>
      <dgm:spPr/>
    </dgm:pt>
    <dgm:pt modelId="{91B4AB02-B856-4F77-9CDB-E780B0314332}" type="pres">
      <dgm:prSet presAssocID="{2B19EBD5-BE3C-4668-ADAF-58B6555BBA28}" presName="bgRect" presStyleLbl="bgShp" presStyleIdx="0" presStyleCnt="4"/>
      <dgm:spPr/>
    </dgm:pt>
    <dgm:pt modelId="{86E53D8D-806E-40BA-AB73-5C02BA4FB6BD}" type="pres">
      <dgm:prSet presAssocID="{2B19EBD5-BE3C-4668-ADAF-58B6555BBA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C444D88-D778-4C39-9694-696F3203219F}" type="pres">
      <dgm:prSet presAssocID="{2B19EBD5-BE3C-4668-ADAF-58B6555BBA28}" presName="spaceRect" presStyleCnt="0"/>
      <dgm:spPr/>
    </dgm:pt>
    <dgm:pt modelId="{73F8614B-AC93-4F9E-8036-BD830F4A1985}" type="pres">
      <dgm:prSet presAssocID="{2B19EBD5-BE3C-4668-ADAF-58B6555BBA28}" presName="parTx" presStyleLbl="revTx" presStyleIdx="0" presStyleCnt="4">
        <dgm:presLayoutVars>
          <dgm:chMax val="0"/>
          <dgm:chPref val="0"/>
        </dgm:presLayoutVars>
      </dgm:prSet>
      <dgm:spPr/>
    </dgm:pt>
    <dgm:pt modelId="{14FA03D0-DF7F-4DB6-93BE-6BF8BEFE2147}" type="pres">
      <dgm:prSet presAssocID="{B3F3C240-3AB4-46F8-9E67-ED912CEDE80F}" presName="sibTrans" presStyleCnt="0"/>
      <dgm:spPr/>
    </dgm:pt>
    <dgm:pt modelId="{076891F7-5530-4B43-A89B-386AB86ED654}" type="pres">
      <dgm:prSet presAssocID="{02099E6B-EE37-49DA-9C91-111D5230C4BE}" presName="compNode" presStyleCnt="0"/>
      <dgm:spPr/>
    </dgm:pt>
    <dgm:pt modelId="{1CCBC8EA-B7B7-448D-9939-9FD8E791F0ED}" type="pres">
      <dgm:prSet presAssocID="{02099E6B-EE37-49DA-9C91-111D5230C4BE}" presName="bgRect" presStyleLbl="bgShp" presStyleIdx="1" presStyleCnt="4"/>
      <dgm:spPr/>
    </dgm:pt>
    <dgm:pt modelId="{B8335D65-AC41-4672-A464-05A7F3B8DDE3}" type="pres">
      <dgm:prSet presAssocID="{02099E6B-EE37-49DA-9C91-111D5230C4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F0B3E1D-D79A-4511-9C1C-4A9C3FDE0F8E}" type="pres">
      <dgm:prSet presAssocID="{02099E6B-EE37-49DA-9C91-111D5230C4BE}" presName="spaceRect" presStyleCnt="0"/>
      <dgm:spPr/>
    </dgm:pt>
    <dgm:pt modelId="{3F7BA694-503A-4937-8760-AB661E42EE37}" type="pres">
      <dgm:prSet presAssocID="{02099E6B-EE37-49DA-9C91-111D5230C4BE}" presName="parTx" presStyleLbl="revTx" presStyleIdx="1" presStyleCnt="4">
        <dgm:presLayoutVars>
          <dgm:chMax val="0"/>
          <dgm:chPref val="0"/>
        </dgm:presLayoutVars>
      </dgm:prSet>
      <dgm:spPr/>
    </dgm:pt>
    <dgm:pt modelId="{4D4DA623-9A01-4DE9-BC62-EE1BDEA3301D}" type="pres">
      <dgm:prSet presAssocID="{6EEA799F-C7C5-4768-829B-23BF88B0C194}" presName="sibTrans" presStyleCnt="0"/>
      <dgm:spPr/>
    </dgm:pt>
    <dgm:pt modelId="{978063EA-BD09-4794-853F-FE9BDA336479}" type="pres">
      <dgm:prSet presAssocID="{DA1698B7-FE43-49F0-8ACB-9107999DEE3C}" presName="compNode" presStyleCnt="0"/>
      <dgm:spPr/>
    </dgm:pt>
    <dgm:pt modelId="{5C5E1235-4D89-4007-84CC-E88ACAEB8F21}" type="pres">
      <dgm:prSet presAssocID="{DA1698B7-FE43-49F0-8ACB-9107999DEE3C}" presName="bgRect" presStyleLbl="bgShp" presStyleIdx="2" presStyleCnt="4"/>
      <dgm:spPr/>
    </dgm:pt>
    <dgm:pt modelId="{F02E5FF0-61EA-4616-ABAE-D29C39A9FCD7}" type="pres">
      <dgm:prSet presAssocID="{DA1698B7-FE43-49F0-8ACB-9107999DEE3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C054E4F-A619-465E-83D7-E32FD1016BA3}" type="pres">
      <dgm:prSet presAssocID="{DA1698B7-FE43-49F0-8ACB-9107999DEE3C}" presName="spaceRect" presStyleCnt="0"/>
      <dgm:spPr/>
    </dgm:pt>
    <dgm:pt modelId="{1DD2B9EB-4B12-4255-BFF2-BFA265C4FEA7}" type="pres">
      <dgm:prSet presAssocID="{DA1698B7-FE43-49F0-8ACB-9107999DEE3C}" presName="parTx" presStyleLbl="revTx" presStyleIdx="2" presStyleCnt="4">
        <dgm:presLayoutVars>
          <dgm:chMax val="0"/>
          <dgm:chPref val="0"/>
        </dgm:presLayoutVars>
      </dgm:prSet>
      <dgm:spPr/>
    </dgm:pt>
    <dgm:pt modelId="{8F188A5F-AE6A-4479-9F02-175A2F7C4DD1}" type="pres">
      <dgm:prSet presAssocID="{95A5CBA7-B637-4674-BB15-6243FCFF7E92}" presName="sibTrans" presStyleCnt="0"/>
      <dgm:spPr/>
    </dgm:pt>
    <dgm:pt modelId="{03023A3F-77E7-4812-912E-3C75C3EBEE7B}" type="pres">
      <dgm:prSet presAssocID="{91FFA739-619B-485A-BD29-0BBF9F346715}" presName="compNode" presStyleCnt="0"/>
      <dgm:spPr/>
    </dgm:pt>
    <dgm:pt modelId="{1B1B67F4-1046-4957-BAC8-D748BDB1C406}" type="pres">
      <dgm:prSet presAssocID="{91FFA739-619B-485A-BD29-0BBF9F346715}" presName="bgRect" presStyleLbl="bgShp" presStyleIdx="3" presStyleCnt="4"/>
      <dgm:spPr/>
    </dgm:pt>
    <dgm:pt modelId="{BAF019B8-95A3-45D9-AD68-0ABF7FC284FC}" type="pres">
      <dgm:prSet presAssocID="{91FFA739-619B-485A-BD29-0BBF9F3467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DA8986C-3D48-4795-B46E-62DC392D92AE}" type="pres">
      <dgm:prSet presAssocID="{91FFA739-619B-485A-BD29-0BBF9F346715}" presName="spaceRect" presStyleCnt="0"/>
      <dgm:spPr/>
    </dgm:pt>
    <dgm:pt modelId="{7F030DD1-056F-423E-82DB-5A7A4C8392AC}" type="pres">
      <dgm:prSet presAssocID="{91FFA739-619B-485A-BD29-0BBF9F3467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C304A1D-37DE-44BB-BA25-0F27A6AF2C41}" type="presOf" srcId="{91FFA739-619B-485A-BD29-0BBF9F346715}" destId="{7F030DD1-056F-423E-82DB-5A7A4C8392AC}" srcOrd="0" destOrd="0" presId="urn:microsoft.com/office/officeart/2018/2/layout/IconVerticalSolidList"/>
    <dgm:cxn modelId="{ABD50327-59FF-4469-8BE0-712CCDF44CDE}" srcId="{BB32149E-9A9D-4C8D-AB56-B8AC9E154EEE}" destId="{02099E6B-EE37-49DA-9C91-111D5230C4BE}" srcOrd="1" destOrd="0" parTransId="{32CCF7C4-1C26-4C9E-B6AA-9C0CB6860EF3}" sibTransId="{6EEA799F-C7C5-4768-829B-23BF88B0C194}"/>
    <dgm:cxn modelId="{D2BB2734-30D3-43F4-A134-4A09079650BE}" type="presOf" srcId="{BB32149E-9A9D-4C8D-AB56-B8AC9E154EEE}" destId="{2E8784CD-8AD3-4329-9222-11D9354B45B8}" srcOrd="0" destOrd="0" presId="urn:microsoft.com/office/officeart/2018/2/layout/IconVerticalSolidList"/>
    <dgm:cxn modelId="{B47CF462-5FD3-4485-889A-392694B7E4E2}" srcId="{BB32149E-9A9D-4C8D-AB56-B8AC9E154EEE}" destId="{91FFA739-619B-485A-BD29-0BBF9F346715}" srcOrd="3" destOrd="0" parTransId="{57C00993-74A4-4114-9F75-F0649B1180EF}" sibTransId="{C1F75521-FDC6-4FC5-A84A-F601B0DD6028}"/>
    <dgm:cxn modelId="{F99FE666-ACF6-45D0-BDDB-60E2EC032D6C}" type="presOf" srcId="{DA1698B7-FE43-49F0-8ACB-9107999DEE3C}" destId="{1DD2B9EB-4B12-4255-BFF2-BFA265C4FEA7}" srcOrd="0" destOrd="0" presId="urn:microsoft.com/office/officeart/2018/2/layout/IconVerticalSolidList"/>
    <dgm:cxn modelId="{8FC65C77-1E98-42E8-BD6B-29C4B098D73E}" srcId="{BB32149E-9A9D-4C8D-AB56-B8AC9E154EEE}" destId="{2B19EBD5-BE3C-4668-ADAF-58B6555BBA28}" srcOrd="0" destOrd="0" parTransId="{DB8227C3-189B-4B45-AC25-C28D60C94719}" sibTransId="{B3F3C240-3AB4-46F8-9E67-ED912CEDE80F}"/>
    <dgm:cxn modelId="{7513B594-F68D-48D9-A9C8-68C66E65E327}" type="presOf" srcId="{2B19EBD5-BE3C-4668-ADAF-58B6555BBA28}" destId="{73F8614B-AC93-4F9E-8036-BD830F4A1985}" srcOrd="0" destOrd="0" presId="urn:microsoft.com/office/officeart/2018/2/layout/IconVerticalSolidList"/>
    <dgm:cxn modelId="{4D0758A7-6005-400E-BCAC-40D1364B12DB}" type="presOf" srcId="{02099E6B-EE37-49DA-9C91-111D5230C4BE}" destId="{3F7BA694-503A-4937-8760-AB661E42EE37}" srcOrd="0" destOrd="0" presId="urn:microsoft.com/office/officeart/2018/2/layout/IconVerticalSolidList"/>
    <dgm:cxn modelId="{D5947ADE-7D39-4945-A3D9-5E302EDF5B8B}" srcId="{BB32149E-9A9D-4C8D-AB56-B8AC9E154EEE}" destId="{DA1698B7-FE43-49F0-8ACB-9107999DEE3C}" srcOrd="2" destOrd="0" parTransId="{F9289413-958F-41BA-A746-B7641173986A}" sibTransId="{95A5CBA7-B637-4674-BB15-6243FCFF7E92}"/>
    <dgm:cxn modelId="{AB440F2E-DAE6-4E84-97DB-4201621E0CD3}" type="presParOf" srcId="{2E8784CD-8AD3-4329-9222-11D9354B45B8}" destId="{117300A8-E3F3-4213-B9FD-A0E327EBA8C0}" srcOrd="0" destOrd="0" presId="urn:microsoft.com/office/officeart/2018/2/layout/IconVerticalSolidList"/>
    <dgm:cxn modelId="{F72E658C-7776-448E-839C-B4B700C17091}" type="presParOf" srcId="{117300A8-E3F3-4213-B9FD-A0E327EBA8C0}" destId="{91B4AB02-B856-4F77-9CDB-E780B0314332}" srcOrd="0" destOrd="0" presId="urn:microsoft.com/office/officeart/2018/2/layout/IconVerticalSolidList"/>
    <dgm:cxn modelId="{3CC93564-690B-40BF-9650-A50AC709E9A2}" type="presParOf" srcId="{117300A8-E3F3-4213-B9FD-A0E327EBA8C0}" destId="{86E53D8D-806E-40BA-AB73-5C02BA4FB6BD}" srcOrd="1" destOrd="0" presId="urn:microsoft.com/office/officeart/2018/2/layout/IconVerticalSolidList"/>
    <dgm:cxn modelId="{2D306310-9B83-48BD-BA75-3B91E0485BAF}" type="presParOf" srcId="{117300A8-E3F3-4213-B9FD-A0E327EBA8C0}" destId="{BC444D88-D778-4C39-9694-696F3203219F}" srcOrd="2" destOrd="0" presId="urn:microsoft.com/office/officeart/2018/2/layout/IconVerticalSolidList"/>
    <dgm:cxn modelId="{F9AC9579-FF27-49CB-B13E-4A2C9A82F9A6}" type="presParOf" srcId="{117300A8-E3F3-4213-B9FD-A0E327EBA8C0}" destId="{73F8614B-AC93-4F9E-8036-BD830F4A1985}" srcOrd="3" destOrd="0" presId="urn:microsoft.com/office/officeart/2018/2/layout/IconVerticalSolidList"/>
    <dgm:cxn modelId="{C9FD3452-B328-43DD-A25E-50BF76F68F4F}" type="presParOf" srcId="{2E8784CD-8AD3-4329-9222-11D9354B45B8}" destId="{14FA03D0-DF7F-4DB6-93BE-6BF8BEFE2147}" srcOrd="1" destOrd="0" presId="urn:microsoft.com/office/officeart/2018/2/layout/IconVerticalSolidList"/>
    <dgm:cxn modelId="{3FA43AC7-AD3B-4712-8F03-6D6CC11704AD}" type="presParOf" srcId="{2E8784CD-8AD3-4329-9222-11D9354B45B8}" destId="{076891F7-5530-4B43-A89B-386AB86ED654}" srcOrd="2" destOrd="0" presId="urn:microsoft.com/office/officeart/2018/2/layout/IconVerticalSolidList"/>
    <dgm:cxn modelId="{2644DD89-2087-44C9-A5DC-4D2C296F8216}" type="presParOf" srcId="{076891F7-5530-4B43-A89B-386AB86ED654}" destId="{1CCBC8EA-B7B7-448D-9939-9FD8E791F0ED}" srcOrd="0" destOrd="0" presId="urn:microsoft.com/office/officeart/2018/2/layout/IconVerticalSolidList"/>
    <dgm:cxn modelId="{070DF936-6FB5-4F2B-AB55-D147F704B2B8}" type="presParOf" srcId="{076891F7-5530-4B43-A89B-386AB86ED654}" destId="{B8335D65-AC41-4672-A464-05A7F3B8DDE3}" srcOrd="1" destOrd="0" presId="urn:microsoft.com/office/officeart/2018/2/layout/IconVerticalSolidList"/>
    <dgm:cxn modelId="{63D65266-F13B-40D2-8D82-33E6FE4E37A2}" type="presParOf" srcId="{076891F7-5530-4B43-A89B-386AB86ED654}" destId="{5F0B3E1D-D79A-4511-9C1C-4A9C3FDE0F8E}" srcOrd="2" destOrd="0" presId="urn:microsoft.com/office/officeart/2018/2/layout/IconVerticalSolidList"/>
    <dgm:cxn modelId="{171B0704-1DCD-446C-BDB3-CDDD4DAA099F}" type="presParOf" srcId="{076891F7-5530-4B43-A89B-386AB86ED654}" destId="{3F7BA694-503A-4937-8760-AB661E42EE37}" srcOrd="3" destOrd="0" presId="urn:microsoft.com/office/officeart/2018/2/layout/IconVerticalSolidList"/>
    <dgm:cxn modelId="{984EE442-C88B-4F57-94E6-2A969ED02C30}" type="presParOf" srcId="{2E8784CD-8AD3-4329-9222-11D9354B45B8}" destId="{4D4DA623-9A01-4DE9-BC62-EE1BDEA3301D}" srcOrd="3" destOrd="0" presId="urn:microsoft.com/office/officeart/2018/2/layout/IconVerticalSolidList"/>
    <dgm:cxn modelId="{DA391B3F-28CA-4818-A5B2-0F0F8C254FBF}" type="presParOf" srcId="{2E8784CD-8AD3-4329-9222-11D9354B45B8}" destId="{978063EA-BD09-4794-853F-FE9BDA336479}" srcOrd="4" destOrd="0" presId="urn:microsoft.com/office/officeart/2018/2/layout/IconVerticalSolidList"/>
    <dgm:cxn modelId="{DF5EC3A0-33CE-424B-8813-FF806F9E1502}" type="presParOf" srcId="{978063EA-BD09-4794-853F-FE9BDA336479}" destId="{5C5E1235-4D89-4007-84CC-E88ACAEB8F21}" srcOrd="0" destOrd="0" presId="urn:microsoft.com/office/officeart/2018/2/layout/IconVerticalSolidList"/>
    <dgm:cxn modelId="{BC0599B5-3837-455D-B493-A29D0420206E}" type="presParOf" srcId="{978063EA-BD09-4794-853F-FE9BDA336479}" destId="{F02E5FF0-61EA-4616-ABAE-D29C39A9FCD7}" srcOrd="1" destOrd="0" presId="urn:microsoft.com/office/officeart/2018/2/layout/IconVerticalSolidList"/>
    <dgm:cxn modelId="{ADED62C2-3780-4861-A0BD-34337C732214}" type="presParOf" srcId="{978063EA-BD09-4794-853F-FE9BDA336479}" destId="{2C054E4F-A619-465E-83D7-E32FD1016BA3}" srcOrd="2" destOrd="0" presId="urn:microsoft.com/office/officeart/2018/2/layout/IconVerticalSolidList"/>
    <dgm:cxn modelId="{7063DECE-80CA-4FD6-8BE0-5135211C8D9D}" type="presParOf" srcId="{978063EA-BD09-4794-853F-FE9BDA336479}" destId="{1DD2B9EB-4B12-4255-BFF2-BFA265C4FEA7}" srcOrd="3" destOrd="0" presId="urn:microsoft.com/office/officeart/2018/2/layout/IconVerticalSolidList"/>
    <dgm:cxn modelId="{65F97066-4142-43AD-9D21-839258D2C4E9}" type="presParOf" srcId="{2E8784CD-8AD3-4329-9222-11D9354B45B8}" destId="{8F188A5F-AE6A-4479-9F02-175A2F7C4DD1}" srcOrd="5" destOrd="0" presId="urn:microsoft.com/office/officeart/2018/2/layout/IconVerticalSolidList"/>
    <dgm:cxn modelId="{D62FC0B2-BCF5-4640-9AD9-EE3DD72DBE4F}" type="presParOf" srcId="{2E8784CD-8AD3-4329-9222-11D9354B45B8}" destId="{03023A3F-77E7-4812-912E-3C75C3EBEE7B}" srcOrd="6" destOrd="0" presId="urn:microsoft.com/office/officeart/2018/2/layout/IconVerticalSolidList"/>
    <dgm:cxn modelId="{0037C8BF-7BC0-48EA-AE74-FD16CAE8AF14}" type="presParOf" srcId="{03023A3F-77E7-4812-912E-3C75C3EBEE7B}" destId="{1B1B67F4-1046-4957-BAC8-D748BDB1C406}" srcOrd="0" destOrd="0" presId="urn:microsoft.com/office/officeart/2018/2/layout/IconVerticalSolidList"/>
    <dgm:cxn modelId="{376EC556-0FCD-49B5-A955-8B3B15604CF9}" type="presParOf" srcId="{03023A3F-77E7-4812-912E-3C75C3EBEE7B}" destId="{BAF019B8-95A3-45D9-AD68-0ABF7FC284FC}" srcOrd="1" destOrd="0" presId="urn:microsoft.com/office/officeart/2018/2/layout/IconVerticalSolidList"/>
    <dgm:cxn modelId="{53ABEE5E-4F74-4ACD-AA60-57CE364A26FF}" type="presParOf" srcId="{03023A3F-77E7-4812-912E-3C75C3EBEE7B}" destId="{6DA8986C-3D48-4795-B46E-62DC392D92AE}" srcOrd="2" destOrd="0" presId="urn:microsoft.com/office/officeart/2018/2/layout/IconVerticalSolidList"/>
    <dgm:cxn modelId="{DA4EF5B5-05E4-4034-B764-4AB9B437966E}" type="presParOf" srcId="{03023A3F-77E7-4812-912E-3C75C3EBEE7B}" destId="{7F030DD1-056F-423E-82DB-5A7A4C839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81911B-B5F7-4674-BBD5-B1E4B9DD6D56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B76F516-1897-4971-93B6-E8E15321DA69}">
      <dgm:prSet/>
      <dgm:spPr/>
      <dgm:t>
        <a:bodyPr/>
        <a:lstStyle/>
        <a:p>
          <a:r>
            <a:rPr lang="en-US"/>
            <a:t>Multi-cloud</a:t>
          </a:r>
        </a:p>
      </dgm:t>
    </dgm:pt>
    <dgm:pt modelId="{BD80B56C-4675-4F71-A4A4-A9E974832654}" type="parTrans" cxnId="{98DEE8DD-1AF2-4278-B183-C8039B796364}">
      <dgm:prSet/>
      <dgm:spPr/>
      <dgm:t>
        <a:bodyPr/>
        <a:lstStyle/>
        <a:p>
          <a:endParaRPr lang="en-US"/>
        </a:p>
      </dgm:t>
    </dgm:pt>
    <dgm:pt modelId="{2BEBBFB7-17D4-41F9-9914-BFBE8DF9B6F8}" type="sibTrans" cxnId="{98DEE8DD-1AF2-4278-B183-C8039B796364}">
      <dgm:prSet/>
      <dgm:spPr/>
      <dgm:t>
        <a:bodyPr/>
        <a:lstStyle/>
        <a:p>
          <a:endParaRPr lang="en-US"/>
        </a:p>
      </dgm:t>
    </dgm:pt>
    <dgm:pt modelId="{75EAD01A-71A3-48C6-92E2-9F70F1BEDA99}">
      <dgm:prSet/>
      <dgm:spPr/>
      <dgm:t>
        <a:bodyPr/>
        <a:lstStyle/>
        <a:p>
          <a:r>
            <a:rPr lang="en-US"/>
            <a:t>Local/Remote State management</a:t>
          </a:r>
        </a:p>
      </dgm:t>
    </dgm:pt>
    <dgm:pt modelId="{4FAE2FCB-E0D4-4DDC-8467-D4F272EA2331}" type="parTrans" cxnId="{137FBDFE-6CBF-4189-8FDD-0288DA9BF748}">
      <dgm:prSet/>
      <dgm:spPr/>
      <dgm:t>
        <a:bodyPr/>
        <a:lstStyle/>
        <a:p>
          <a:endParaRPr lang="en-US"/>
        </a:p>
      </dgm:t>
    </dgm:pt>
    <dgm:pt modelId="{8E674E97-4A83-48EF-9338-4DA9A85C35B5}" type="sibTrans" cxnId="{137FBDFE-6CBF-4189-8FDD-0288DA9BF748}">
      <dgm:prSet/>
      <dgm:spPr/>
      <dgm:t>
        <a:bodyPr/>
        <a:lstStyle/>
        <a:p>
          <a:endParaRPr lang="en-US"/>
        </a:p>
      </dgm:t>
    </dgm:pt>
    <dgm:pt modelId="{4F895CD6-F451-4A7C-9C01-2459550C8EB2}">
      <dgm:prSet/>
      <dgm:spPr/>
      <dgm:t>
        <a:bodyPr/>
        <a:lstStyle/>
        <a:p>
          <a:r>
            <a:rPr lang="en-US" dirty="0"/>
            <a:t>Support for HCL, Java, Python, Typescript, Go, </a:t>
          </a:r>
          <a:r>
            <a:rPr lang="en-US" dirty="0" err="1"/>
            <a:t>etc</a:t>
          </a:r>
          <a:r>
            <a:rPr lang="en-US" dirty="0"/>
            <a:t> via CDK</a:t>
          </a:r>
        </a:p>
      </dgm:t>
    </dgm:pt>
    <dgm:pt modelId="{A861C83B-F38D-4F10-8BBC-7D22FC28043C}" type="parTrans" cxnId="{8AE228C4-2206-46E1-B5F7-831D0F238B39}">
      <dgm:prSet/>
      <dgm:spPr/>
      <dgm:t>
        <a:bodyPr/>
        <a:lstStyle/>
        <a:p>
          <a:endParaRPr lang="en-US"/>
        </a:p>
      </dgm:t>
    </dgm:pt>
    <dgm:pt modelId="{B919719D-4BE0-4E41-A627-6044514FCE20}" type="sibTrans" cxnId="{8AE228C4-2206-46E1-B5F7-831D0F238B39}">
      <dgm:prSet/>
      <dgm:spPr/>
      <dgm:t>
        <a:bodyPr/>
        <a:lstStyle/>
        <a:p>
          <a:endParaRPr lang="en-US"/>
        </a:p>
      </dgm:t>
    </dgm:pt>
    <dgm:pt modelId="{13A81AFF-1A2B-4BF2-B4F7-DFD653A81FBA}">
      <dgm:prSet/>
      <dgm:spPr/>
      <dgm:t>
        <a:bodyPr/>
        <a:lstStyle/>
        <a:p>
          <a:r>
            <a:rPr lang="en-US"/>
            <a:t>Modules</a:t>
          </a:r>
        </a:p>
      </dgm:t>
    </dgm:pt>
    <dgm:pt modelId="{60EF333D-4CC2-4571-9D65-B81393F4DAAB}" type="parTrans" cxnId="{A25FCE66-051A-4B06-A83F-A22211B9E867}">
      <dgm:prSet/>
      <dgm:spPr/>
      <dgm:t>
        <a:bodyPr/>
        <a:lstStyle/>
        <a:p>
          <a:endParaRPr lang="en-US"/>
        </a:p>
      </dgm:t>
    </dgm:pt>
    <dgm:pt modelId="{721ED529-7BD8-427D-A02A-7E52D8904F66}" type="sibTrans" cxnId="{A25FCE66-051A-4B06-A83F-A22211B9E867}">
      <dgm:prSet/>
      <dgm:spPr/>
      <dgm:t>
        <a:bodyPr/>
        <a:lstStyle/>
        <a:p>
          <a:endParaRPr lang="en-US"/>
        </a:p>
      </dgm:t>
    </dgm:pt>
    <dgm:pt modelId="{81CAF2DF-DC1A-4956-993D-10668962005F}" type="pres">
      <dgm:prSet presAssocID="{F281911B-B5F7-4674-BBD5-B1E4B9DD6D56}" presName="matrix" presStyleCnt="0">
        <dgm:presLayoutVars>
          <dgm:chMax val="1"/>
          <dgm:dir/>
          <dgm:resizeHandles val="exact"/>
        </dgm:presLayoutVars>
      </dgm:prSet>
      <dgm:spPr/>
    </dgm:pt>
    <dgm:pt modelId="{B89C0B60-6C3A-4AB1-8B8F-8AF79C7A1D76}" type="pres">
      <dgm:prSet presAssocID="{F281911B-B5F7-4674-BBD5-B1E4B9DD6D56}" presName="diamond" presStyleLbl="bgShp" presStyleIdx="0" presStyleCnt="1"/>
      <dgm:spPr/>
    </dgm:pt>
    <dgm:pt modelId="{A52CB986-FD0D-45ED-9B42-2337B4B816DE}" type="pres">
      <dgm:prSet presAssocID="{F281911B-B5F7-4674-BBD5-B1E4B9DD6D5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883FB3A-7B6C-4C44-9664-C02303496DEC}" type="pres">
      <dgm:prSet presAssocID="{F281911B-B5F7-4674-BBD5-B1E4B9DD6D5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769AF6E-19B1-46F2-AD23-665DFB1EBC59}" type="pres">
      <dgm:prSet presAssocID="{F281911B-B5F7-4674-BBD5-B1E4B9DD6D5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51901B0-56CD-4EE6-AB17-8FC98E714587}" type="pres">
      <dgm:prSet presAssocID="{F281911B-B5F7-4674-BBD5-B1E4B9DD6D5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25FCE66-051A-4B06-A83F-A22211B9E867}" srcId="{F281911B-B5F7-4674-BBD5-B1E4B9DD6D56}" destId="{13A81AFF-1A2B-4BF2-B4F7-DFD653A81FBA}" srcOrd="3" destOrd="0" parTransId="{60EF333D-4CC2-4571-9D65-B81393F4DAAB}" sibTransId="{721ED529-7BD8-427D-A02A-7E52D8904F66}"/>
    <dgm:cxn modelId="{0929A177-9745-439B-B845-3B46E51E0CDA}" type="presOf" srcId="{1B76F516-1897-4971-93B6-E8E15321DA69}" destId="{A52CB986-FD0D-45ED-9B42-2337B4B816DE}" srcOrd="0" destOrd="0" presId="urn:microsoft.com/office/officeart/2005/8/layout/matrix3"/>
    <dgm:cxn modelId="{1EB1768A-FD66-4B9D-A766-2B3E340D2A86}" type="presOf" srcId="{13A81AFF-1A2B-4BF2-B4F7-DFD653A81FBA}" destId="{151901B0-56CD-4EE6-AB17-8FC98E714587}" srcOrd="0" destOrd="0" presId="urn:microsoft.com/office/officeart/2005/8/layout/matrix3"/>
    <dgm:cxn modelId="{7894019D-832A-4C52-A4FF-C28B3775D10C}" type="presOf" srcId="{F281911B-B5F7-4674-BBD5-B1E4B9DD6D56}" destId="{81CAF2DF-DC1A-4956-993D-10668962005F}" srcOrd="0" destOrd="0" presId="urn:microsoft.com/office/officeart/2005/8/layout/matrix3"/>
    <dgm:cxn modelId="{FF1FC7A5-D16D-4C67-99A9-2660464755C0}" type="presOf" srcId="{4F895CD6-F451-4A7C-9C01-2459550C8EB2}" destId="{0769AF6E-19B1-46F2-AD23-665DFB1EBC59}" srcOrd="0" destOrd="0" presId="urn:microsoft.com/office/officeart/2005/8/layout/matrix3"/>
    <dgm:cxn modelId="{8AE228C4-2206-46E1-B5F7-831D0F238B39}" srcId="{F281911B-B5F7-4674-BBD5-B1E4B9DD6D56}" destId="{4F895CD6-F451-4A7C-9C01-2459550C8EB2}" srcOrd="2" destOrd="0" parTransId="{A861C83B-F38D-4F10-8BBC-7D22FC28043C}" sibTransId="{B919719D-4BE0-4E41-A627-6044514FCE20}"/>
    <dgm:cxn modelId="{98DEE8DD-1AF2-4278-B183-C8039B796364}" srcId="{F281911B-B5F7-4674-BBD5-B1E4B9DD6D56}" destId="{1B76F516-1897-4971-93B6-E8E15321DA69}" srcOrd="0" destOrd="0" parTransId="{BD80B56C-4675-4F71-A4A4-A9E974832654}" sibTransId="{2BEBBFB7-17D4-41F9-9914-BFBE8DF9B6F8}"/>
    <dgm:cxn modelId="{3CEE4CF6-5294-42DA-AD1C-071A869C0B7B}" type="presOf" srcId="{75EAD01A-71A3-48C6-92E2-9F70F1BEDA99}" destId="{E883FB3A-7B6C-4C44-9664-C02303496DEC}" srcOrd="0" destOrd="0" presId="urn:microsoft.com/office/officeart/2005/8/layout/matrix3"/>
    <dgm:cxn modelId="{137FBDFE-6CBF-4189-8FDD-0288DA9BF748}" srcId="{F281911B-B5F7-4674-BBD5-B1E4B9DD6D56}" destId="{75EAD01A-71A3-48C6-92E2-9F70F1BEDA99}" srcOrd="1" destOrd="0" parTransId="{4FAE2FCB-E0D4-4DDC-8467-D4F272EA2331}" sibTransId="{8E674E97-4A83-48EF-9338-4DA9A85C35B5}"/>
    <dgm:cxn modelId="{CF490B76-BECB-4D3F-979B-58C02F243154}" type="presParOf" srcId="{81CAF2DF-DC1A-4956-993D-10668962005F}" destId="{B89C0B60-6C3A-4AB1-8B8F-8AF79C7A1D76}" srcOrd="0" destOrd="0" presId="urn:microsoft.com/office/officeart/2005/8/layout/matrix3"/>
    <dgm:cxn modelId="{0073BC21-BD78-4F8F-8AF7-964071EDA42A}" type="presParOf" srcId="{81CAF2DF-DC1A-4956-993D-10668962005F}" destId="{A52CB986-FD0D-45ED-9B42-2337B4B816DE}" srcOrd="1" destOrd="0" presId="urn:microsoft.com/office/officeart/2005/8/layout/matrix3"/>
    <dgm:cxn modelId="{1C28C428-A05C-4A9D-A2AA-1F646507EA25}" type="presParOf" srcId="{81CAF2DF-DC1A-4956-993D-10668962005F}" destId="{E883FB3A-7B6C-4C44-9664-C02303496DEC}" srcOrd="2" destOrd="0" presId="urn:microsoft.com/office/officeart/2005/8/layout/matrix3"/>
    <dgm:cxn modelId="{D095B4EA-9906-48A3-81A4-F3AB1A21190C}" type="presParOf" srcId="{81CAF2DF-DC1A-4956-993D-10668962005F}" destId="{0769AF6E-19B1-46F2-AD23-665DFB1EBC59}" srcOrd="3" destOrd="0" presId="urn:microsoft.com/office/officeart/2005/8/layout/matrix3"/>
    <dgm:cxn modelId="{94009782-2286-4184-B9CB-5C27D250FAC9}" type="presParOf" srcId="{81CAF2DF-DC1A-4956-993D-10668962005F}" destId="{151901B0-56CD-4EE6-AB17-8FC98E71458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CEEC5-B21B-4A36-A525-F7E6CF3E086F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BF2F6-945A-4FEB-BDB5-68525E7FE12D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7818A-C181-4DB8-ADFD-6861D4FEEA52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Infrastructure as Code (IaC)</a:t>
          </a:r>
        </a:p>
      </dsp:txBody>
      <dsp:txXfrm>
        <a:off x="569079" y="2644614"/>
        <a:ext cx="2072362" cy="720000"/>
      </dsp:txXfrm>
    </dsp:sp>
    <dsp:sp modelId="{C90E3EBD-0802-4FF3-A127-6477FF84AF10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EEF79-BB37-40A5-A7CC-49B52E0D4116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7B85C-8456-4678-9DD9-851CAF00B958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Terraform examples</a:t>
          </a:r>
        </a:p>
      </dsp:txBody>
      <dsp:txXfrm>
        <a:off x="3004105" y="2644614"/>
        <a:ext cx="2072362" cy="720000"/>
      </dsp:txXfrm>
    </dsp:sp>
    <dsp:sp modelId="{844F17CD-8B67-4108-9B32-C748F65ABD9F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45D0A-CB1F-45E2-8348-1664660B6AE0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566C6-CF90-4979-873E-67A772A2649D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DEMO</a:t>
          </a:r>
        </a:p>
      </dsp:txBody>
      <dsp:txXfrm>
        <a:off x="5439131" y="2644614"/>
        <a:ext cx="2072362" cy="720000"/>
      </dsp:txXfrm>
    </dsp:sp>
    <dsp:sp modelId="{03CBC1BB-BA9A-46F3-A0D8-DA28499CE0CA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DB54D-4396-4952-9CDD-725F7AB11A3F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979AF-72EE-475E-8320-2F2549B15068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Best Practices (suggestions)</a:t>
          </a:r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4AB02-B856-4F77-9CDB-E780B0314332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53D8D-806E-40BA-AB73-5C02BA4FB6BD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8614B-AC93-4F9E-8036-BD830F4A1985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Manage environment and resources via config files and scripts</a:t>
          </a:r>
        </a:p>
      </dsp:txBody>
      <dsp:txXfrm>
        <a:off x="1057183" y="1805"/>
        <a:ext cx="9458416" cy="915310"/>
      </dsp:txXfrm>
    </dsp:sp>
    <dsp:sp modelId="{1CCBC8EA-B7B7-448D-9939-9FD8E791F0ED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35D65-AC41-4672-A464-05A7F3B8DDE3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BA694-503A-4937-8760-AB661E42EE37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Repeatable, immutable architecture</a:t>
          </a:r>
        </a:p>
      </dsp:txBody>
      <dsp:txXfrm>
        <a:off x="1057183" y="1145944"/>
        <a:ext cx="9458416" cy="915310"/>
      </dsp:txXfrm>
    </dsp:sp>
    <dsp:sp modelId="{5C5E1235-4D89-4007-84CC-E88ACAEB8F21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E5FF0-61EA-4616-ABAE-D29C39A9FCD7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2B9EB-4B12-4255-BFF2-BFA265C4FEA7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Collaboration</a:t>
          </a:r>
        </a:p>
      </dsp:txBody>
      <dsp:txXfrm>
        <a:off x="1057183" y="2290082"/>
        <a:ext cx="9458416" cy="915310"/>
      </dsp:txXfrm>
    </dsp:sp>
    <dsp:sp modelId="{1B1B67F4-1046-4957-BAC8-D748BDB1C406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019B8-95A3-45D9-AD68-0ABF7FC284FC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30DD1-056F-423E-82DB-5A7A4C8392AC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Agility</a:t>
          </a: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C0B60-6C3A-4AB1-8B8F-8AF79C7A1D76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CB986-FD0D-45ED-9B42-2337B4B816DE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Multi-cloud</a:t>
          </a:r>
        </a:p>
      </dsp:txBody>
      <dsp:txXfrm>
        <a:off x="1007221" y="627745"/>
        <a:ext cx="1937228" cy="1937228"/>
      </dsp:txXfrm>
    </dsp:sp>
    <dsp:sp modelId="{E883FB3A-7B6C-4C44-9664-C02303496DEC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Local/Remote State management</a:t>
          </a:r>
        </a:p>
      </dsp:txBody>
      <dsp:txXfrm>
        <a:off x="3319190" y="627745"/>
        <a:ext cx="1937228" cy="1937228"/>
      </dsp:txXfrm>
    </dsp:sp>
    <dsp:sp modelId="{0769AF6E-19B1-46F2-AD23-665DFB1EBC59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Support for HCL, Java, Python, Typescript, Go, </a:t>
          </a:r>
          <a:r>
            <a:rPr lang="en-US" sz="2300" kern="1200" dirty="0" err="1"/>
            <a:t>etc</a:t>
          </a:r>
          <a:r>
            <a:rPr lang="en-US" sz="2300" kern="1200" dirty="0"/>
            <a:t> via CDK</a:t>
          </a:r>
        </a:p>
      </dsp:txBody>
      <dsp:txXfrm>
        <a:off x="1007221" y="2939714"/>
        <a:ext cx="1937228" cy="1937228"/>
      </dsp:txXfrm>
    </dsp:sp>
    <dsp:sp modelId="{151901B0-56CD-4EE6-AB17-8FC98E714587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Modules</a:t>
          </a:r>
        </a:p>
      </dsp:txBody>
      <dsp:txXfrm>
        <a:off x="3319190" y="2939714"/>
        <a:ext cx="1937228" cy="1937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48B88-903A-4D2E-BE7D-E69CB17E8783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6680A-C84B-4CB5-96F9-6A326258D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HCL = </a:t>
            </a:r>
            <a:r>
              <a:rPr lang="en-US" dirty="0" err="1"/>
              <a:t>Hashicorp</a:t>
            </a:r>
            <a:r>
              <a:rPr lang="en-US" dirty="0"/>
              <a:t> Configuration Language</a:t>
            </a:r>
          </a:p>
          <a:p>
            <a:r>
              <a:rPr lang="en-US" dirty="0"/>
              <a:t>CDK = Cloud Development Kit</a:t>
            </a:r>
            <a:br>
              <a:rPr lang="en-US" dirty="0"/>
            </a:br>
            <a:r>
              <a:rPr lang="en-US" dirty="0"/>
              <a:t>Remote state avail with S3, Postgres,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6680A-C84B-4CB5-96F9-6A326258D4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9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EC2 = Elastic Compute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6680A-C84B-4CB5-96F9-6A326258D4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1C9-A67E-407C-8A17-94CCE4AE5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FF8BA-00C2-44CD-850D-DD7A93D51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B2E66-8223-4162-A64B-510FE57D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0915-28CA-4FF0-A11B-C3D70FDC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4AB35-7FAE-4FC5-B1BC-50D2F969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6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3DB8-31A2-4047-8E6C-9166423B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69674-C175-4F0C-91CE-F399B268B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CCBEE-A516-4B53-96D0-DF36EAAD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E7165-3936-4A0F-8406-F7BB7BA4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F1CE5-A8B6-4DCC-9D28-7B16ED40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8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C2693-7C68-4852-BC4C-B8B584B29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18C7A-1175-4747-B15E-4EDB65E44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DFC9D-FA80-4E83-8FFC-553D273B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123EA-0935-4781-B6B7-40B5D191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DE8BB-E0FA-4B65-B2CB-2EA3FFBC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3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F85B-C724-4CA4-A879-0D083E97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F05EB-2E62-4E05-811F-C23DD265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91963-63E9-4F8F-B8D5-AF44F86C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7916-92DB-4C7E-BDFF-62A6879C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D6E5A-0D1B-45CD-9240-FF35D614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7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8F5F-7AD6-4DAA-B1FE-4D16483B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B60D5-6B61-4E0F-AFD4-0D24664CE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B23D1-7761-4886-B4AF-F807FE16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262E-2069-4B74-AAAB-E804107D3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194CB-889D-40EE-A954-A1E06C27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B3F8-D4AD-4997-9C8B-6A0C2553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0268-F71D-4475-BD7F-76396B021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482B3-44A4-4265-945D-9FDFC031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0AB59-6863-43C9-8145-CAA87C25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2A235-C095-4263-A4D7-374ED630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764B4-AE34-46DF-A333-5217B2EA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3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4372B-9933-4D1C-A7F8-025BD3BE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F43B3-0718-4F23-8A96-C2B428CE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B6846-FF7D-41F5-94D3-CAD4F45C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A2AE8-E98A-41DF-8872-F672889F4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B232AF-9A27-47C1-B99F-A68C441E5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88A73-ABFA-4245-A077-68E8A0BB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39ABF-9CFB-4213-AA4B-153F3D5B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59CCD-30C3-47F0-B923-E3548CAE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5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7FCB-65A0-4D7B-BA08-4F8F390F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86EBC-C8EB-4F9D-9A5A-33844DC4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C0784-5F50-41C9-BA96-F341D1B4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3B4AD-E0B9-4147-A97F-547368F9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07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EA09D-E4B3-45EC-A785-2D87E4ED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9DD20-8358-4115-8BA9-A475BB28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6B570-BA5E-4DEF-8AF6-E6BEA62A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5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D4A5-365E-4752-A5E2-38F4C404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3282-7C1D-4BCC-B6B5-3F95362CB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5D9F5-B90F-45C1-8E24-80E237F26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32F1D-8AF7-45E3-AD22-2565BC0C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3E3D6-A498-4510-A7B1-587D4388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C8F11-00B3-4700-9012-32528450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A38B-508E-4015-93C7-4E3A01A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026BF-2686-4600-AF46-74D854B86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1FE79-B740-4503-83F6-2E44215A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4BF89-0241-453B-9001-C3B521249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371C4-F1A6-40E7-8A13-D4B29A7B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18317-4DA7-4F13-9F9E-D6304C4E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F0604-4CBA-478D-837D-D9EDC87C5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878D5-D88F-4D89-A315-16C506293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A4E4-203A-441A-A45F-E44DD635B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BAC7B-3C29-4CEE-A3DF-D91F0347EC4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9C3DE-0A77-4716-9320-B450E195B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98AAC-EF66-44DF-8C4A-639E0859B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8C07E-5B33-45A7-8F83-2B182056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hicorp.com/blog/cdk-for-terraform-enabling-python-and-typescript-support" TargetMode="External"/><Relationship Id="rId2" Type="http://schemas.openxmlformats.org/officeDocument/2006/relationships/hyperlink" Target="https://localstack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istry.terraform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EDD0AB-951A-4D08-B8D9-E9AA5C8CB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425" y="5199797"/>
            <a:ext cx="9435152" cy="789673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E5B7B4D-904B-4D40-9A86-952A19FFA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633203"/>
            <a:ext cx="10914060" cy="38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6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B86A-DE33-496F-9689-936B1B60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Demo /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CED0-24EF-45FA-A579-8AB4D129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77" y="2438400"/>
            <a:ext cx="4445540" cy="3785419"/>
          </a:xfrm>
        </p:spPr>
        <p:txBody>
          <a:bodyPr>
            <a:normAutofit/>
          </a:bodyPr>
          <a:lstStyle/>
          <a:p>
            <a:r>
              <a:rPr lang="en-US" dirty="0"/>
              <a:t>Add EC2 Instance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6863133-2D37-410F-865B-AD4E3C51D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731" y="2519435"/>
            <a:ext cx="6274340" cy="181588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508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resource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"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aws_instance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"example"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{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count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       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 err="1">
                <a:solidFill>
                  <a:srgbClr val="FFFC58"/>
                </a:solidFill>
                <a:effectLst/>
                <a:latin typeface="Victor Mono Regular"/>
              </a:rPr>
              <a:t>var</a:t>
            </a:r>
            <a:r>
              <a:rPr lang="en-US" sz="1400" b="0" dirty="0" err="1">
                <a:solidFill>
                  <a:srgbClr val="D57BFF"/>
                </a:solidFill>
                <a:effectLst/>
                <a:latin typeface="Victor Mono Regular"/>
              </a:rPr>
              <a:t>.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example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-count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ami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         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ami-b374d5a5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instance_type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t2.micro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tags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{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 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Environment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dev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}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}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0328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101010 data lines to infinity">
            <a:extLst>
              <a:ext uri="{FF2B5EF4-FFF2-40B4-BE49-F238E27FC236}">
                <a16:creationId xmlns:a16="http://schemas.microsoft.com/office/drawing/2014/main" id="{F5CF436F-B6CD-E861-0764-39FB7EAED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8E9A4-712A-40B3-9232-51971204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Live Example</a:t>
            </a:r>
          </a:p>
        </p:txBody>
      </p:sp>
    </p:spTree>
    <p:extLst>
      <p:ext uri="{BB962C8B-B14F-4D97-AF65-F5344CB8AC3E}">
        <p14:creationId xmlns:p14="http://schemas.microsoft.com/office/powerpoint/2010/main" val="1164502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A4B66-DAEA-4F5C-917F-791D40D7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Best Practices /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5EDE8-4DD6-41D2-B3DC-F9DF31DE0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/>
              <a:t>Terraform workspaces vs Folder per environment</a:t>
            </a:r>
          </a:p>
          <a:p>
            <a:r>
              <a:rPr lang="en-US" sz="2000"/>
              <a:t>Remote State</a:t>
            </a:r>
          </a:p>
          <a:p>
            <a:r>
              <a:rPr lang="en-US" sz="2000"/>
              <a:t>Use runatlantis.io for Pull Request review/approval of IaC changes</a:t>
            </a:r>
          </a:p>
          <a:p>
            <a:r>
              <a:rPr lang="en-US" sz="2000"/>
              <a:t>Utilize variables to control environment specific resource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3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2E028A17-A2D7-F384-B0FD-697426507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3322E-A78D-4D15-B3E9-79F412D8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22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7A66-4DE0-4282-A789-5C93615C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67F6-5FF4-4B02-A066-BCBE1738F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Localstack</a:t>
            </a:r>
            <a:endParaRPr lang="en-US" dirty="0"/>
          </a:p>
          <a:p>
            <a:r>
              <a:rPr lang="en-US" dirty="0" err="1"/>
              <a:t>Localstack</a:t>
            </a:r>
            <a:r>
              <a:rPr lang="en-US" dirty="0"/>
              <a:t> Standup</a:t>
            </a:r>
          </a:p>
          <a:p>
            <a:pPr lvl="1"/>
            <a:r>
              <a:rPr lang="en-US" dirty="0" err="1"/>
              <a:t>localstack</a:t>
            </a:r>
            <a:r>
              <a:rPr lang="en-US" dirty="0"/>
              <a:t> start –d</a:t>
            </a:r>
          </a:p>
          <a:p>
            <a:r>
              <a:rPr lang="en-US" dirty="0"/>
              <a:t>Show service status</a:t>
            </a:r>
          </a:p>
          <a:p>
            <a:pPr lvl="1"/>
            <a:r>
              <a:rPr lang="en-US" dirty="0" err="1"/>
              <a:t>Localstack</a:t>
            </a:r>
            <a:r>
              <a:rPr lang="en-US" dirty="0"/>
              <a:t> status services</a:t>
            </a:r>
          </a:p>
          <a:p>
            <a:r>
              <a:rPr lang="en-US" dirty="0">
                <a:hlinkClick r:id="rId3"/>
              </a:rPr>
              <a:t>Terraform Python &amp; Typescript</a:t>
            </a:r>
            <a:endParaRPr lang="en-US" dirty="0"/>
          </a:p>
          <a:p>
            <a:r>
              <a:rPr lang="en-US" dirty="0">
                <a:hlinkClick r:id="rId4"/>
              </a:rPr>
              <a:t>Terraform Module Registry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4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B0218-D4D1-478A-A9CA-2C2EB67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59B191-4B9E-7267-3908-CA911A4EE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7239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4580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C0A8-7A8B-4C0A-B92D-0E09DD32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FEFBD0-BA77-1758-53E8-0153D90D1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60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939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F375-1812-4720-9F1B-8E869DA68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Terraform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B5677BB-6B70-AD97-0211-814CB8570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59173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24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B86A-DE33-496F-9689-936B1B60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Demo /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CED0-24EF-45FA-A579-8AB4D129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Base environment standup</a:t>
            </a:r>
          </a:p>
          <a:p>
            <a:pPr lvl="1"/>
            <a:r>
              <a:rPr lang="en-US" sz="2000" b="1" u="sng" dirty="0"/>
              <a:t>terraform plan</a:t>
            </a:r>
          </a:p>
          <a:p>
            <a:pPr lvl="1"/>
            <a:r>
              <a:rPr lang="en-US" sz="2000" dirty="0"/>
              <a:t>terraform apply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437F9-E622-448C-B7BF-895793CEF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1403" y="757193"/>
            <a:ext cx="6586110" cy="53323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7935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B86A-DE33-496F-9689-936B1B60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Demo /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CED0-24EF-45FA-A579-8AB4D129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Base environment standup</a:t>
            </a:r>
          </a:p>
          <a:p>
            <a:pPr lvl="1"/>
            <a:r>
              <a:rPr lang="en-US" sz="2000" dirty="0"/>
              <a:t>terraform plan</a:t>
            </a:r>
          </a:p>
          <a:p>
            <a:pPr lvl="1"/>
            <a:r>
              <a:rPr lang="en-US" sz="2000" b="1" u="sng" dirty="0"/>
              <a:t>terraform apply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E4A56-D50D-4CAF-A055-6595BCC3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4726" y="748284"/>
            <a:ext cx="6592109" cy="53371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52026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B86A-DE33-496F-9689-936B1B60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Demo /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CED0-24EF-45FA-A579-8AB4D129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Remove an environment</a:t>
            </a:r>
          </a:p>
          <a:p>
            <a:pPr lvl="1"/>
            <a:r>
              <a:rPr lang="en-US" sz="1600" dirty="0"/>
              <a:t>terraform destroy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E4A56-D50D-4CAF-A055-6595BCC3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4726" y="748284"/>
            <a:ext cx="6592109" cy="53371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780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B86A-DE33-496F-9689-936B1B60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Demo /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CED0-24EF-45FA-A579-8AB4D129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77" y="2438400"/>
            <a:ext cx="4445540" cy="3785419"/>
          </a:xfrm>
        </p:spPr>
        <p:txBody>
          <a:bodyPr>
            <a:normAutofit/>
          </a:bodyPr>
          <a:lstStyle/>
          <a:p>
            <a:r>
              <a:rPr lang="en-US" dirty="0"/>
              <a:t>Modules</a:t>
            </a:r>
          </a:p>
          <a:p>
            <a:pPr lvl="1"/>
            <a:r>
              <a:rPr lang="en-US" dirty="0">
                <a:hlinkClick r:id="rId2"/>
              </a:rPr>
              <a:t>https://registry.terraform.io/</a:t>
            </a:r>
            <a:endParaRPr lang="en-US" dirty="0"/>
          </a:p>
          <a:p>
            <a:pPr lvl="1"/>
            <a:r>
              <a:rPr lang="en-US" dirty="0"/>
              <a:t>Providers for all major cloud hosts available</a:t>
            </a:r>
          </a:p>
          <a:p>
            <a:pPr lvl="1"/>
            <a:r>
              <a:rPr lang="en-US" dirty="0"/>
              <a:t>Pre-defined code for common infrastructure</a:t>
            </a:r>
          </a:p>
          <a:p>
            <a:pPr lvl="1"/>
            <a:r>
              <a:rPr lang="en-US" dirty="0"/>
              <a:t>Able to create custom modules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6863133-2D37-410F-865B-AD4E3C51D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731" y="1657662"/>
            <a:ext cx="6274340" cy="353943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508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module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"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vpc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{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source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terraform-</a:t>
            </a:r>
            <a:r>
              <a:rPr lang="en-US" sz="1400" b="0" dirty="0" err="1">
                <a:solidFill>
                  <a:srgbClr val="76C1FF"/>
                </a:solidFill>
                <a:effectLst/>
                <a:latin typeface="Victor Mono Regular"/>
              </a:rPr>
              <a:t>aws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-modules/</a:t>
            </a:r>
            <a:r>
              <a:rPr lang="en-US" sz="1400" b="0" dirty="0" err="1">
                <a:solidFill>
                  <a:srgbClr val="76C1FF"/>
                </a:solidFill>
                <a:effectLst/>
                <a:latin typeface="Victor Mono Regular"/>
              </a:rPr>
              <a:t>vpc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/</a:t>
            </a:r>
            <a:r>
              <a:rPr lang="en-US" sz="1400" b="0" dirty="0" err="1">
                <a:solidFill>
                  <a:srgbClr val="76C1FF"/>
                </a:solidFill>
                <a:effectLst/>
                <a:latin typeface="Victor Mono Regular"/>
              </a:rPr>
              <a:t>aws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b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</a:b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name</a:t>
            </a:r>
            <a:r>
              <a:rPr lang="en-US" sz="1400" dirty="0">
                <a:solidFill>
                  <a:srgbClr val="EEFFFF"/>
                </a:solidFill>
                <a:latin typeface="Victor Mono Regular"/>
              </a:rPr>
              <a:t>	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 err="1">
                <a:solidFill>
                  <a:srgbClr val="76C1FF"/>
                </a:solidFill>
                <a:effectLst/>
                <a:latin typeface="Victor Mono Regular"/>
              </a:rPr>
              <a:t>cds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cidr</a:t>
            </a:r>
            <a:r>
              <a:rPr lang="en-US" sz="1400" dirty="0">
                <a:solidFill>
                  <a:srgbClr val="B4BAFF"/>
                </a:solidFill>
                <a:latin typeface="Victor Mono Regular"/>
              </a:rPr>
              <a:t>      	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10.0.0.0/16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b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</a:b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azs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            		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["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us-east-1a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",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us-east-1b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",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us-east-1c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"]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private_subnets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	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["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10.0.1.0/24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",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10.0.2.0/24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",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10.0.3.0/24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"]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public_subnets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 	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["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10.0.101.0/24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",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10.0.102.0/24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",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10.0.103.0/24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"]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b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</a:b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 err="1">
                <a:solidFill>
                  <a:srgbClr val="B4BAFF"/>
                </a:solidFill>
                <a:effectLst/>
                <a:latin typeface="Victor Mono Regular"/>
              </a:rPr>
              <a:t>enable_nat_gateway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FFFC58"/>
                </a:solidFill>
                <a:effectLst/>
                <a:latin typeface="Victor Mono Regular"/>
              </a:rPr>
              <a:t>false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b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</a:b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tags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{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     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Environment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dev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}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}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686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B86A-DE33-496F-9689-936B1B60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Demo /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CED0-24EF-45FA-A579-8AB4D129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77" y="2438400"/>
            <a:ext cx="4445540" cy="3785419"/>
          </a:xfrm>
        </p:spPr>
        <p:txBody>
          <a:bodyPr>
            <a:normAutofit/>
          </a:bodyPr>
          <a:lstStyle/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variables.tf </a:t>
            </a:r>
          </a:p>
          <a:p>
            <a:pPr lvl="2"/>
            <a:r>
              <a:rPr lang="en-US" dirty="0"/>
              <a:t>Where variables are declared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tfvars</a:t>
            </a:r>
            <a:endParaRPr lang="en-US" dirty="0"/>
          </a:p>
          <a:p>
            <a:pPr lvl="2"/>
            <a:r>
              <a:rPr lang="en-US" dirty="0"/>
              <a:t>Values assigned to variables</a:t>
            </a:r>
          </a:p>
          <a:p>
            <a:r>
              <a:rPr lang="en-US" dirty="0"/>
              <a:t>To apply other </a:t>
            </a:r>
            <a:r>
              <a:rPr lang="en-US" dirty="0" err="1"/>
              <a:t>tfvars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terraform apply –var-file=“</a:t>
            </a:r>
            <a:r>
              <a:rPr lang="en-US" dirty="0" err="1"/>
              <a:t>dev.tfvars</a:t>
            </a:r>
            <a:r>
              <a:rPr lang="en-US" dirty="0"/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6863133-2D37-410F-865B-AD4E3C51D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731" y="2303992"/>
            <a:ext cx="6274340" cy="224676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508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// variables.tf</a:t>
            </a: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variable 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"example-count"</a:t>
            </a:r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{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 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description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r>
              <a:rPr lang="en-US" sz="1400" b="0" dirty="0">
                <a:solidFill>
                  <a:srgbClr val="76C1FF"/>
                </a:solidFill>
                <a:effectLst/>
                <a:latin typeface="Victor Mono Regular"/>
              </a:rPr>
              <a:t>Number of instances</a:t>
            </a:r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"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 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type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       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number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   </a:t>
            </a:r>
            <a:r>
              <a:rPr lang="en-US" sz="1400" b="0" dirty="0">
                <a:solidFill>
                  <a:srgbClr val="B4BAFF"/>
                </a:solidFill>
                <a:effectLst/>
                <a:latin typeface="Victor Mono Regular"/>
              </a:rPr>
              <a:t>default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    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 </a:t>
            </a:r>
            <a:r>
              <a:rPr lang="en-US" sz="1400" b="0" dirty="0">
                <a:solidFill>
                  <a:srgbClr val="FFFC58"/>
                </a:solidFill>
                <a:effectLst/>
                <a:latin typeface="Victor Mono Regular"/>
              </a:rPr>
              <a:t>1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r>
              <a:rPr lang="en-US" sz="1400" b="0" dirty="0">
                <a:solidFill>
                  <a:srgbClr val="00B0FF"/>
                </a:solidFill>
                <a:effectLst/>
                <a:latin typeface="Victor Mono Regular"/>
              </a:rPr>
              <a:t>}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endParaRPr lang="en-US" sz="1400" dirty="0">
              <a:solidFill>
                <a:srgbClr val="00FF9C"/>
              </a:solidFill>
              <a:latin typeface="Victor Mono Regular"/>
            </a:endParaRPr>
          </a:p>
          <a:p>
            <a: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  <a:t>// </a:t>
            </a:r>
            <a:r>
              <a:rPr lang="en-US" sz="1400" dirty="0">
                <a:solidFill>
                  <a:srgbClr val="00FF9C"/>
                </a:solidFill>
                <a:latin typeface="Victor Mono Regular"/>
              </a:rPr>
              <a:t>terraform.tfvars</a:t>
            </a:r>
            <a:br>
              <a:rPr lang="en-US" sz="1400" b="0" dirty="0">
                <a:solidFill>
                  <a:srgbClr val="00FF9C"/>
                </a:solidFill>
                <a:effectLst/>
                <a:latin typeface="Victor Mono Regular"/>
              </a:rPr>
            </a:br>
            <a:r>
              <a:rPr lang="en-US" sz="1400" b="0" dirty="0">
                <a:solidFill>
                  <a:srgbClr val="EEFFFF"/>
                </a:solidFill>
                <a:effectLst/>
                <a:latin typeface="Victor Mono Regular"/>
              </a:rPr>
              <a:t>example-count</a:t>
            </a:r>
            <a:r>
              <a:rPr lang="en-US" sz="1400" b="0" dirty="0">
                <a:solidFill>
                  <a:srgbClr val="D57BFF"/>
                </a:solidFill>
                <a:effectLst/>
                <a:latin typeface="Victor Mono Regular"/>
              </a:rPr>
              <a:t>=</a:t>
            </a:r>
            <a:r>
              <a:rPr lang="en-US" sz="1400" dirty="0">
                <a:solidFill>
                  <a:srgbClr val="FFFC58"/>
                </a:solidFill>
                <a:latin typeface="Victor Mono Regular"/>
              </a:rPr>
              <a:t>1</a:t>
            </a:r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  <a:p>
            <a:endParaRPr lang="en-US" sz="1400" b="0" dirty="0">
              <a:solidFill>
                <a:srgbClr val="00FF9C"/>
              </a:solidFill>
              <a:effectLst/>
              <a:latin typeface="Victor 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5859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417</Words>
  <Application>Microsoft Office PowerPoint</Application>
  <PresentationFormat>Widescreen</PresentationFormat>
  <Paragraphs>91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Victor Mono Regular</vt:lpstr>
      <vt:lpstr>Office Theme</vt:lpstr>
      <vt:lpstr>Introduction</vt:lpstr>
      <vt:lpstr>Agenda</vt:lpstr>
      <vt:lpstr>Infrastructure as Code</vt:lpstr>
      <vt:lpstr>Terraform</vt:lpstr>
      <vt:lpstr>Demo / Code Walkthrough</vt:lpstr>
      <vt:lpstr>Demo / Code Walkthrough</vt:lpstr>
      <vt:lpstr>Demo / Code Walkthrough</vt:lpstr>
      <vt:lpstr>Demo / Code Walkthrough</vt:lpstr>
      <vt:lpstr>Demo / Code Walkthrough</vt:lpstr>
      <vt:lpstr>Demo / Code Walkthrough</vt:lpstr>
      <vt:lpstr>Live Example</vt:lpstr>
      <vt:lpstr>Best Practices / Suggestions</vt:lpstr>
      <vt:lpstr>Questions?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Zack Sarver</dc:creator>
  <cp:lastModifiedBy>Zack Sarver</cp:lastModifiedBy>
  <cp:revision>1</cp:revision>
  <dcterms:created xsi:type="dcterms:W3CDTF">2022-03-16T18:57:59Z</dcterms:created>
  <dcterms:modified xsi:type="dcterms:W3CDTF">2022-03-17T17:48:06Z</dcterms:modified>
</cp:coreProperties>
</file>